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22" r:id="rId2"/>
    <p:sldId id="323" r:id="rId3"/>
  </p:sldIdLst>
  <p:sldSz cx="10691813" cy="7559675"/>
  <p:notesSz cx="6858000" cy="9144000"/>
  <p:defaultTextStyle>
    <a:defPPr>
      <a:defRPr lang="en-US"/>
    </a:defPPr>
    <a:lvl1pPr marL="0" algn="l" defTabSz="97612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1pPr>
    <a:lvl2pPr marL="488065" algn="l" defTabSz="97612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2pPr>
    <a:lvl3pPr marL="976129" algn="l" defTabSz="97612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3pPr>
    <a:lvl4pPr marL="1464194" algn="l" defTabSz="97612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4pPr>
    <a:lvl5pPr marL="1952259" algn="l" defTabSz="97612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5pPr>
    <a:lvl6pPr marL="2440323" algn="l" defTabSz="97612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6pPr>
    <a:lvl7pPr marL="2928388" algn="l" defTabSz="97612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7pPr>
    <a:lvl8pPr marL="3416453" algn="l" defTabSz="97612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8pPr>
    <a:lvl9pPr marL="3904517" algn="l" defTabSz="976129" rtl="0" eaLnBrk="1" latinLnBrk="0" hangingPunct="1">
      <a:defRPr sz="192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4" autoAdjust="0"/>
    <p:restoredTop sz="86429" autoAdjust="0"/>
  </p:normalViewPr>
  <p:slideViewPr>
    <p:cSldViewPr snapToGrid="0">
      <p:cViewPr varScale="1">
        <p:scale>
          <a:sx n="68" d="100"/>
          <a:sy n="68" d="100"/>
        </p:scale>
        <p:origin x="91" y="1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3" d="100"/>
          <a:sy n="83" d="100"/>
        </p:scale>
        <p:origin x="385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68313" y="243069"/>
            <a:ext cx="5903912" cy="45878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en-US" b="1"/>
              <a:t>Titel der Präsentation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483506" y="8777812"/>
            <a:ext cx="648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87233728-C297-40D9-B8EA-516437FDDBB3}" type="datetime1">
              <a:rPr lang="de-DE" sz="800" smtClean="0"/>
              <a:t>31.05.2021</a:t>
            </a:fld>
            <a:endParaRPr lang="en-US" sz="8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68313" y="8777813"/>
            <a:ext cx="450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/>
            </a:lvl1pPr>
          </a:lstStyle>
          <a:p>
            <a:r>
              <a:rPr lang="en-US" sz="800"/>
              <a:t>Universität Stuttgart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6270195" y="8777813"/>
            <a:ext cx="36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EE9A79A6-2547-4C8F-B0ED-316280A1A122}" type="slidenum">
              <a:rPr lang="en-US" sz="800" smtClean="0"/>
              <a:pPr algn="l"/>
              <a:t>‹Nr.›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561533372"/>
      </p:ext>
    </p:extLst>
  </p:cSld>
  <p:clrMap bg1="lt1" tx1="dk1" bg2="lt2" tx2="dk2" accent1="accent1" accent2="accent2" accent3="accent3" accent4="accent4" accent5="accent5" accent6="accent6" hlink="hlink" folHlink="folHlink"/>
  <p:hf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68000" y="244800"/>
            <a:ext cx="5904000" cy="45878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 b="1"/>
            </a:lvl1pPr>
          </a:lstStyle>
          <a:p>
            <a:r>
              <a:rPr lang="en-US" dirty="0" err="1"/>
              <a:t>Titel</a:t>
            </a:r>
            <a:r>
              <a:rPr lang="en-US" dirty="0"/>
              <a:t> der </a:t>
            </a:r>
            <a:r>
              <a:rPr lang="en-US" dirty="0" err="1"/>
              <a:t>Präsentation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482800" y="8776800"/>
            <a:ext cx="648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A5CA7BE6-D8C2-4E37-92BC-E832C561DB77}" type="datetime1">
              <a:rPr lang="de-DE" smtClean="0"/>
              <a:t>31.05.2021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44488" y="1009650"/>
            <a:ext cx="4362450" cy="30861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68313" y="4400550"/>
            <a:ext cx="5903912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468000" y="8776800"/>
            <a:ext cx="450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r>
              <a:rPr lang="en-US" dirty="0" err="1"/>
              <a:t>Universität</a:t>
            </a:r>
            <a:r>
              <a:rPr lang="en-US" dirty="0"/>
              <a:t> Stuttgart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271200" y="8776800"/>
            <a:ext cx="36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05DD1DF0-DD4E-4B0C-B0FD-D16D9D2A9750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8570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247682" indent="-247682" algn="l" defTabSz="976129" rtl="0" eaLnBrk="1" latinLnBrk="0" hangingPunct="1">
      <a:lnSpc>
        <a:spcPct val="120000"/>
      </a:lnSpc>
      <a:buClr>
        <a:schemeClr val="accent1"/>
      </a:buClr>
      <a:buFont typeface="Arial" panose="020B0604020202020204" pitchFamily="34" charset="0"/>
      <a:buChar char="•"/>
      <a:defRPr sz="1369" kern="1200">
        <a:solidFill>
          <a:schemeClr val="tx1"/>
        </a:solidFill>
        <a:latin typeface="+mn-lt"/>
        <a:ea typeface="+mn-ea"/>
        <a:cs typeface="+mn-cs"/>
      </a:defRPr>
    </a:lvl1pPr>
    <a:lvl2pPr marL="491019" indent="-243337" algn="l" defTabSz="976129" rtl="0" eaLnBrk="1" latinLnBrk="0" hangingPunct="1">
      <a:lnSpc>
        <a:spcPct val="120000"/>
      </a:lnSpc>
      <a:buFont typeface="Arial" panose="020B0604020202020204" pitchFamily="34" charset="0"/>
      <a:buChar char="•"/>
      <a:defRPr sz="1369" kern="1200">
        <a:solidFill>
          <a:schemeClr val="tx1"/>
        </a:solidFill>
        <a:latin typeface="+mn-lt"/>
        <a:ea typeface="+mn-ea"/>
        <a:cs typeface="+mn-cs"/>
      </a:defRPr>
    </a:lvl2pPr>
    <a:lvl3pPr marL="736530" indent="-245510" algn="l" defTabSz="976129" rtl="0" eaLnBrk="1" latinLnBrk="0" hangingPunct="1">
      <a:lnSpc>
        <a:spcPct val="120000"/>
      </a:lnSpc>
      <a:buFont typeface="Arial" panose="020B0604020202020204" pitchFamily="34" charset="0"/>
      <a:buChar char="•"/>
      <a:defRPr sz="1369" kern="1200">
        <a:solidFill>
          <a:schemeClr val="tx1"/>
        </a:solidFill>
        <a:latin typeface="+mn-lt"/>
        <a:ea typeface="+mn-ea"/>
        <a:cs typeface="+mn-cs"/>
      </a:defRPr>
    </a:lvl3pPr>
    <a:lvl4pPr marL="984212" indent="-247682" algn="l" defTabSz="976129" rtl="0" eaLnBrk="1" latinLnBrk="0" hangingPunct="1">
      <a:lnSpc>
        <a:spcPct val="120000"/>
      </a:lnSpc>
      <a:buFont typeface="Arial" panose="020B0604020202020204" pitchFamily="34" charset="0"/>
      <a:buChar char="•"/>
      <a:defRPr sz="1369" kern="1200">
        <a:solidFill>
          <a:schemeClr val="tx1"/>
        </a:solidFill>
        <a:latin typeface="+mn-lt"/>
        <a:ea typeface="+mn-ea"/>
        <a:cs typeface="+mn-cs"/>
      </a:defRPr>
    </a:lvl4pPr>
    <a:lvl5pPr marL="1227549" indent="-243337" algn="l" defTabSz="976129" rtl="0" eaLnBrk="1" latinLnBrk="0" hangingPunct="1">
      <a:lnSpc>
        <a:spcPct val="120000"/>
      </a:lnSpc>
      <a:buFont typeface="Arial" panose="020B0604020202020204" pitchFamily="34" charset="0"/>
      <a:buChar char="•"/>
      <a:defRPr sz="1369" kern="1200">
        <a:solidFill>
          <a:schemeClr val="tx1"/>
        </a:solidFill>
        <a:latin typeface="+mn-lt"/>
        <a:ea typeface="+mn-ea"/>
        <a:cs typeface="+mn-cs"/>
      </a:defRPr>
    </a:lvl5pPr>
    <a:lvl6pPr marL="2440323" algn="l" defTabSz="976129" rtl="0" eaLnBrk="1" latinLnBrk="0" hangingPunct="1">
      <a:defRPr sz="1281" kern="1200">
        <a:solidFill>
          <a:schemeClr val="tx1"/>
        </a:solidFill>
        <a:latin typeface="+mn-lt"/>
        <a:ea typeface="+mn-ea"/>
        <a:cs typeface="+mn-cs"/>
      </a:defRPr>
    </a:lvl6pPr>
    <a:lvl7pPr marL="2928388" algn="l" defTabSz="976129" rtl="0" eaLnBrk="1" latinLnBrk="0" hangingPunct="1">
      <a:defRPr sz="1281" kern="1200">
        <a:solidFill>
          <a:schemeClr val="tx1"/>
        </a:solidFill>
        <a:latin typeface="+mn-lt"/>
        <a:ea typeface="+mn-ea"/>
        <a:cs typeface="+mn-cs"/>
      </a:defRPr>
    </a:lvl7pPr>
    <a:lvl8pPr marL="3416453" algn="l" defTabSz="976129" rtl="0" eaLnBrk="1" latinLnBrk="0" hangingPunct="1">
      <a:defRPr sz="1281" kern="1200">
        <a:solidFill>
          <a:schemeClr val="tx1"/>
        </a:solidFill>
        <a:latin typeface="+mn-lt"/>
        <a:ea typeface="+mn-ea"/>
        <a:cs typeface="+mn-cs"/>
      </a:defRPr>
    </a:lvl8pPr>
    <a:lvl9pPr marL="3904517" algn="l" defTabSz="976129" rtl="0" eaLnBrk="1" latinLnBrk="0" hangingPunct="1">
      <a:defRPr sz="1281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yer Aussen Rund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ihandform: Form 52"/>
          <p:cNvSpPr/>
          <p:nvPr userDrawn="1"/>
        </p:nvSpPr>
        <p:spPr>
          <a:xfrm>
            <a:off x="3489325" y="0"/>
            <a:ext cx="7202488" cy="7559675"/>
          </a:xfrm>
          <a:custGeom>
            <a:avLst/>
            <a:gdLst>
              <a:gd name="connsiteX0" fmla="*/ 0 w 7202488"/>
              <a:gd name="connsiteY0" fmla="*/ 0 h 7559675"/>
              <a:gd name="connsiteX1" fmla="*/ 7202488 w 7202488"/>
              <a:gd name="connsiteY1" fmla="*/ 0 h 7559675"/>
              <a:gd name="connsiteX2" fmla="*/ 7202488 w 7202488"/>
              <a:gd name="connsiteY2" fmla="*/ 1679248 h 7559675"/>
              <a:gd name="connsiteX3" fmla="*/ 7196726 w 7202488"/>
              <a:gd name="connsiteY3" fmla="*/ 1679102 h 7559675"/>
              <a:gd name="connsiteX4" fmla="*/ 3860829 w 7202488"/>
              <a:gd name="connsiteY4" fmla="*/ 5014999 h 7559675"/>
              <a:gd name="connsiteX5" fmla="*/ 4837891 w 7202488"/>
              <a:gd name="connsiteY5" fmla="*/ 7373835 h 7559675"/>
              <a:gd name="connsiteX6" fmla="*/ 5042367 w 7202488"/>
              <a:gd name="connsiteY6" fmla="*/ 7559675 h 7559675"/>
              <a:gd name="connsiteX7" fmla="*/ 0 w 7202488"/>
              <a:gd name="connsiteY7" fmla="*/ 7559675 h 7559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02488" h="7559675">
                <a:moveTo>
                  <a:pt x="0" y="0"/>
                </a:moveTo>
                <a:lnTo>
                  <a:pt x="7202488" y="0"/>
                </a:lnTo>
                <a:lnTo>
                  <a:pt x="7202488" y="1679248"/>
                </a:lnTo>
                <a:lnTo>
                  <a:pt x="7196726" y="1679102"/>
                </a:lnTo>
                <a:cubicBezTo>
                  <a:pt x="5354361" y="1679102"/>
                  <a:pt x="3860829" y="3172634"/>
                  <a:pt x="3860829" y="5014999"/>
                </a:cubicBezTo>
                <a:cubicBezTo>
                  <a:pt x="3860829" y="5936182"/>
                  <a:pt x="4234212" y="6770156"/>
                  <a:pt x="4837891" y="7373835"/>
                </a:cubicBezTo>
                <a:lnTo>
                  <a:pt x="5042367" y="7559675"/>
                </a:lnTo>
                <a:lnTo>
                  <a:pt x="0" y="75596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15" name="Rechteck 14"/>
          <p:cNvSpPr/>
          <p:nvPr userDrawn="1"/>
        </p:nvSpPr>
        <p:spPr>
          <a:xfrm>
            <a:off x="2234153" y="6466788"/>
            <a:ext cx="902990" cy="6825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25" name="Textplatzhalter 4"/>
          <p:cNvSpPr>
            <a:spLocks noGrp="1"/>
          </p:cNvSpPr>
          <p:nvPr>
            <p:ph type="body" sz="quarter" idx="53" hasCustomPrompt="1"/>
          </p:nvPr>
        </p:nvSpPr>
        <p:spPr>
          <a:xfrm>
            <a:off x="7457292" y="380429"/>
            <a:ext cx="1837538" cy="368812"/>
          </a:xfr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 </a:t>
            </a:r>
          </a:p>
        </p:txBody>
      </p:sp>
      <p:sp>
        <p:nvSpPr>
          <p:cNvPr id="27" name="Textplatzhalter 8"/>
          <p:cNvSpPr>
            <a:spLocks noGrp="1"/>
          </p:cNvSpPr>
          <p:nvPr>
            <p:ph type="body" sz="quarter" idx="54" hasCustomPrompt="1"/>
          </p:nvPr>
        </p:nvSpPr>
        <p:spPr>
          <a:xfrm>
            <a:off x="7957853" y="663061"/>
            <a:ext cx="2063750" cy="2809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Institutsname max. 2-zeilig, bitte hier überschreiben</a:t>
            </a:r>
          </a:p>
        </p:txBody>
      </p:sp>
      <p:sp>
        <p:nvSpPr>
          <p:cNvPr id="37" name="Textplatzhalter 10"/>
          <p:cNvSpPr>
            <a:spLocks noGrp="1"/>
          </p:cNvSpPr>
          <p:nvPr>
            <p:ph type="body" sz="quarter" idx="46" hasCustomPrompt="1"/>
          </p:nvPr>
        </p:nvSpPr>
        <p:spPr>
          <a:xfrm>
            <a:off x="3863916" y="3369171"/>
            <a:ext cx="2772000" cy="1348113"/>
          </a:xfrm>
        </p:spPr>
        <p:txBody>
          <a:bodyPr/>
          <a:lstStyle>
            <a:lvl1pPr marL="0" indent="0">
              <a:buNone/>
              <a:defRPr sz="9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Adresse mit allen Angaben</a:t>
            </a:r>
            <a:endParaRPr lang="de-DE" dirty="0"/>
          </a:p>
        </p:txBody>
      </p:sp>
      <p:sp>
        <p:nvSpPr>
          <p:cNvPr id="54" name="Textfeld 53"/>
          <p:cNvSpPr txBox="1"/>
          <p:nvPr userDrawn="1"/>
        </p:nvSpPr>
        <p:spPr>
          <a:xfrm>
            <a:off x="3863916" y="1204874"/>
            <a:ext cx="2772000" cy="14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900" b="1" dirty="0">
                <a:solidFill>
                  <a:schemeClr val="bg1"/>
                </a:solidFill>
              </a:rPr>
              <a:t>Veranstaltungsort</a:t>
            </a:r>
          </a:p>
        </p:txBody>
      </p:sp>
      <p:sp>
        <p:nvSpPr>
          <p:cNvPr id="60" name="Textfeld 59"/>
          <p:cNvSpPr txBox="1"/>
          <p:nvPr userDrawn="1"/>
        </p:nvSpPr>
        <p:spPr>
          <a:xfrm>
            <a:off x="3863916" y="7039949"/>
            <a:ext cx="2500012" cy="2186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900" b="1">
                <a:solidFill>
                  <a:schemeClr val="bg1"/>
                </a:solidFill>
              </a:rPr>
              <a:t>www.uni-stuttgart.de</a:t>
            </a:r>
            <a:endParaRPr lang="de-DE" sz="900" b="1" dirty="0">
              <a:solidFill>
                <a:schemeClr val="bg1"/>
              </a:solidFill>
            </a:endParaRPr>
          </a:p>
        </p:txBody>
      </p:sp>
      <p:sp>
        <p:nvSpPr>
          <p:cNvPr id="62" name="Textfeld 61"/>
          <p:cNvSpPr txBox="1"/>
          <p:nvPr userDrawn="1"/>
        </p:nvSpPr>
        <p:spPr>
          <a:xfrm>
            <a:off x="3863916" y="434942"/>
            <a:ext cx="2500012" cy="2186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1400" b="1">
                <a:solidFill>
                  <a:schemeClr val="bg1"/>
                </a:solidFill>
              </a:rPr>
              <a:t>Kontakt</a:t>
            </a:r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50" hasCustomPrompt="1"/>
          </p:nvPr>
        </p:nvSpPr>
        <p:spPr>
          <a:xfrm>
            <a:off x="8511988" y="6804212"/>
            <a:ext cx="1944875" cy="468126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Sublogo einfügen ggfs. zuschneiden</a:t>
            </a:r>
          </a:p>
        </p:txBody>
      </p:sp>
      <p:sp>
        <p:nvSpPr>
          <p:cNvPr id="36" name="Textplatzhalter 10"/>
          <p:cNvSpPr>
            <a:spLocks noGrp="1"/>
          </p:cNvSpPr>
          <p:nvPr>
            <p:ph type="body" sz="quarter" idx="55" hasCustomPrompt="1"/>
          </p:nvPr>
        </p:nvSpPr>
        <p:spPr>
          <a:xfrm>
            <a:off x="8222471" y="3750393"/>
            <a:ext cx="2033892" cy="265426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Einladungstext</a:t>
            </a:r>
            <a:endParaRPr lang="de-DE" dirty="0"/>
          </a:p>
        </p:txBody>
      </p:sp>
      <p:sp>
        <p:nvSpPr>
          <p:cNvPr id="39" name="Textplatzhalter 10"/>
          <p:cNvSpPr>
            <a:spLocks noGrp="1"/>
          </p:cNvSpPr>
          <p:nvPr>
            <p:ph type="body" sz="quarter" idx="56" hasCustomPrompt="1"/>
          </p:nvPr>
        </p:nvSpPr>
        <p:spPr>
          <a:xfrm>
            <a:off x="8222471" y="4018348"/>
            <a:ext cx="2033892" cy="88359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Subline zur Headline</a:t>
            </a:r>
            <a:endParaRPr lang="de-DE" dirty="0"/>
          </a:p>
        </p:txBody>
      </p:sp>
      <p:sp>
        <p:nvSpPr>
          <p:cNvPr id="40" name="Textplatzhalter 10"/>
          <p:cNvSpPr>
            <a:spLocks noGrp="1"/>
          </p:cNvSpPr>
          <p:nvPr>
            <p:ph type="body" sz="quarter" idx="57" hasCustomPrompt="1"/>
          </p:nvPr>
        </p:nvSpPr>
        <p:spPr>
          <a:xfrm>
            <a:off x="8222471" y="5128427"/>
            <a:ext cx="1977938" cy="180000"/>
          </a:xfrm>
        </p:spPr>
        <p:txBody>
          <a:bodyPr/>
          <a:lstStyle>
            <a:lvl1pPr marL="0" indent="0">
              <a:buNone/>
              <a:defRPr sz="11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Datum</a:t>
            </a:r>
            <a:endParaRPr lang="de-DE" dirty="0"/>
          </a:p>
        </p:txBody>
      </p:sp>
      <p:sp>
        <p:nvSpPr>
          <p:cNvPr id="41" name="Textplatzhalter 10"/>
          <p:cNvSpPr>
            <a:spLocks noGrp="1"/>
          </p:cNvSpPr>
          <p:nvPr>
            <p:ph type="body" sz="quarter" idx="58" hasCustomPrompt="1"/>
          </p:nvPr>
        </p:nvSpPr>
        <p:spPr>
          <a:xfrm>
            <a:off x="8222471" y="5306563"/>
            <a:ext cx="1977938" cy="180000"/>
          </a:xfrm>
        </p:spPr>
        <p:txBody>
          <a:bodyPr/>
          <a:lstStyle>
            <a:lvl1pPr marL="0" indent="0">
              <a:buNone/>
              <a:defRPr sz="1100" b="0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Uhrzeit</a:t>
            </a:r>
            <a:endParaRPr lang="de-DE" dirty="0"/>
          </a:p>
        </p:txBody>
      </p:sp>
      <p:sp>
        <p:nvSpPr>
          <p:cNvPr id="42" name="Textfeld 41"/>
          <p:cNvSpPr txBox="1"/>
          <p:nvPr userDrawn="1"/>
        </p:nvSpPr>
        <p:spPr>
          <a:xfrm>
            <a:off x="3863916" y="1681801"/>
            <a:ext cx="2772000" cy="14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900" b="1">
                <a:solidFill>
                  <a:schemeClr val="bg1"/>
                </a:solidFill>
              </a:rPr>
              <a:t>Hausanschrift</a:t>
            </a:r>
            <a:endParaRPr lang="de-DE" sz="900" b="1" dirty="0">
              <a:solidFill>
                <a:schemeClr val="bg1"/>
              </a:solidFill>
            </a:endParaRPr>
          </a:p>
        </p:txBody>
      </p:sp>
      <p:sp>
        <p:nvSpPr>
          <p:cNvPr id="43" name="Textfeld 42"/>
          <p:cNvSpPr txBox="1"/>
          <p:nvPr userDrawn="1"/>
        </p:nvSpPr>
        <p:spPr>
          <a:xfrm>
            <a:off x="3863916" y="2383118"/>
            <a:ext cx="2772000" cy="14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900" b="1">
                <a:solidFill>
                  <a:schemeClr val="bg1"/>
                </a:solidFill>
              </a:rPr>
              <a:t>Empfehlung für Autofahrer</a:t>
            </a:r>
            <a:endParaRPr lang="de-DE" sz="900" b="1" dirty="0">
              <a:solidFill>
                <a:schemeClr val="bg1"/>
              </a:solidFill>
            </a:endParaRPr>
          </a:p>
        </p:txBody>
      </p:sp>
      <p:sp>
        <p:nvSpPr>
          <p:cNvPr id="44" name="Textfeld 43"/>
          <p:cNvSpPr txBox="1"/>
          <p:nvPr userDrawn="1"/>
        </p:nvSpPr>
        <p:spPr>
          <a:xfrm>
            <a:off x="3863916" y="3186683"/>
            <a:ext cx="2772000" cy="14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900" b="1">
                <a:solidFill>
                  <a:schemeClr val="bg1"/>
                </a:solidFill>
              </a:rPr>
              <a:t>Bei Rückfragen</a:t>
            </a:r>
            <a:endParaRPr lang="de-DE" sz="900" b="1" dirty="0">
              <a:solidFill>
                <a:schemeClr val="bg1"/>
              </a:solidFill>
            </a:endParaRPr>
          </a:p>
        </p:txBody>
      </p:sp>
      <p:sp>
        <p:nvSpPr>
          <p:cNvPr id="45" name="Textplatzhalter 10"/>
          <p:cNvSpPr>
            <a:spLocks noGrp="1"/>
          </p:cNvSpPr>
          <p:nvPr>
            <p:ph type="body" sz="quarter" idx="59" hasCustomPrompt="1"/>
          </p:nvPr>
        </p:nvSpPr>
        <p:spPr>
          <a:xfrm>
            <a:off x="3863916" y="2563850"/>
            <a:ext cx="2772000" cy="535199"/>
          </a:xfrm>
        </p:spPr>
        <p:txBody>
          <a:bodyPr/>
          <a:lstStyle>
            <a:lvl1pPr marL="0" indent="0">
              <a:buNone/>
              <a:defRPr sz="9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eine Beschreibung eingeben</a:t>
            </a:r>
            <a:endParaRPr lang="de-DE" dirty="0"/>
          </a:p>
        </p:txBody>
      </p:sp>
      <p:cxnSp>
        <p:nvCxnSpPr>
          <p:cNvPr id="14" name="Gerader Verbinder 13"/>
          <p:cNvCxnSpPr/>
          <p:nvPr userDrawn="1"/>
        </p:nvCxnSpPr>
        <p:spPr>
          <a:xfrm>
            <a:off x="1875934" y="380429"/>
            <a:ext cx="0" cy="295025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/>
          <p:cNvCxnSpPr/>
          <p:nvPr userDrawn="1"/>
        </p:nvCxnSpPr>
        <p:spPr>
          <a:xfrm>
            <a:off x="2121031" y="380429"/>
            <a:ext cx="0" cy="295025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/>
          <p:cNvCxnSpPr/>
          <p:nvPr userDrawn="1"/>
        </p:nvCxnSpPr>
        <p:spPr>
          <a:xfrm>
            <a:off x="2384982" y="380429"/>
            <a:ext cx="0" cy="295025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/>
          <p:cNvCxnSpPr/>
          <p:nvPr userDrawn="1"/>
        </p:nvCxnSpPr>
        <p:spPr>
          <a:xfrm>
            <a:off x="2620652" y="380429"/>
            <a:ext cx="0" cy="295025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 userDrawn="1"/>
        </p:nvSpPr>
        <p:spPr>
          <a:xfrm rot="5400000">
            <a:off x="2694036" y="683743"/>
            <a:ext cx="755218" cy="1309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700" b="1">
                <a:solidFill>
                  <a:schemeClr val="bg2"/>
                </a:solidFill>
              </a:rPr>
              <a:t>ABSENDER</a:t>
            </a:r>
            <a:endParaRPr lang="de-DE" sz="700" b="1" dirty="0">
              <a:solidFill>
                <a:schemeClr val="bg2"/>
              </a:solidFill>
            </a:endParaRPr>
          </a:p>
        </p:txBody>
      </p:sp>
      <p:sp>
        <p:nvSpPr>
          <p:cNvPr id="50" name="Textfeld 49"/>
          <p:cNvSpPr txBox="1"/>
          <p:nvPr userDrawn="1"/>
        </p:nvSpPr>
        <p:spPr>
          <a:xfrm rot="5400000">
            <a:off x="2082068" y="6676701"/>
            <a:ext cx="624681" cy="3205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700" b="1">
                <a:solidFill>
                  <a:schemeClr val="bg2"/>
                </a:solidFill>
              </a:rPr>
              <a:t>BITTE FREIMACHEN</a:t>
            </a:r>
            <a:endParaRPr lang="de-DE" sz="700" b="1" dirty="0">
              <a:solidFill>
                <a:schemeClr val="bg2"/>
              </a:solidFill>
            </a:endParaRPr>
          </a:p>
        </p:txBody>
      </p:sp>
      <p:sp>
        <p:nvSpPr>
          <p:cNvPr id="51" name="Textplatzhalter 10"/>
          <p:cNvSpPr>
            <a:spLocks noGrp="1"/>
          </p:cNvSpPr>
          <p:nvPr>
            <p:ph type="body" sz="quarter" idx="60" hasCustomPrompt="1"/>
          </p:nvPr>
        </p:nvSpPr>
        <p:spPr>
          <a:xfrm rot="5400000">
            <a:off x="347629" y="4404444"/>
            <a:ext cx="1461261" cy="1348113"/>
          </a:xfrm>
        </p:spPr>
        <p:txBody>
          <a:bodyPr/>
          <a:lstStyle>
            <a:lvl1pPr marL="0" indent="0">
              <a:buNone/>
              <a:defRPr sz="10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POST ADRESSE</a:t>
            </a:r>
            <a:endParaRPr lang="de-DE" dirty="0"/>
          </a:p>
        </p:txBody>
      </p:sp>
      <p:sp>
        <p:nvSpPr>
          <p:cNvPr id="56" name="Textplatzhalter 10"/>
          <p:cNvSpPr>
            <a:spLocks noGrp="1"/>
          </p:cNvSpPr>
          <p:nvPr>
            <p:ph type="body" sz="quarter" idx="61" hasCustomPrompt="1"/>
          </p:nvPr>
        </p:nvSpPr>
        <p:spPr>
          <a:xfrm>
            <a:off x="3863916" y="1381869"/>
            <a:ext cx="2772000" cy="225233"/>
          </a:xfrm>
        </p:spPr>
        <p:txBody>
          <a:bodyPr/>
          <a:lstStyle>
            <a:lvl1pPr marL="0" indent="0">
              <a:buNone/>
              <a:defRPr sz="9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Name</a:t>
            </a:r>
            <a:endParaRPr lang="de-DE" dirty="0"/>
          </a:p>
        </p:txBody>
      </p:sp>
      <p:sp>
        <p:nvSpPr>
          <p:cNvPr id="57" name="Textplatzhalter 10"/>
          <p:cNvSpPr>
            <a:spLocks noGrp="1"/>
          </p:cNvSpPr>
          <p:nvPr>
            <p:ph type="body" sz="quarter" idx="62" hasCustomPrompt="1"/>
          </p:nvPr>
        </p:nvSpPr>
        <p:spPr>
          <a:xfrm>
            <a:off x="3863916" y="1843549"/>
            <a:ext cx="2772000" cy="412457"/>
          </a:xfrm>
        </p:spPr>
        <p:txBody>
          <a:bodyPr/>
          <a:lstStyle>
            <a:lvl1pPr marL="0" indent="0">
              <a:buNone/>
              <a:defRPr sz="9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Adresse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34945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lyer Aussen Rund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 userDrawn="1"/>
        </p:nvSpPr>
        <p:spPr>
          <a:xfrm rot="16200000">
            <a:off x="6029883" y="1448352"/>
            <a:ext cx="346667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</a:pPr>
            <a:r>
              <a:rPr lang="de-DE" sz="900"/>
              <a:t>An der Veranstaltung: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</a:pPr>
            <a:r>
              <a:rPr lang="de-DE" sz="900"/>
              <a:t>nehme ich teil. Anzahl der weiteren Personen,</a:t>
            </a:r>
            <a:br>
              <a:rPr lang="de-DE" sz="900"/>
            </a:br>
            <a:r>
              <a:rPr lang="de-DE" sz="900"/>
              <a:t>die mich begleiten werden:</a:t>
            </a:r>
            <a:endParaRPr lang="de-DE" sz="900" dirty="0"/>
          </a:p>
        </p:txBody>
      </p:sp>
      <p:sp>
        <p:nvSpPr>
          <p:cNvPr id="36" name="Textplatzhalter 10"/>
          <p:cNvSpPr>
            <a:spLocks noGrp="1"/>
          </p:cNvSpPr>
          <p:nvPr>
            <p:ph type="body" sz="quarter" idx="55" hasCustomPrompt="1"/>
          </p:nvPr>
        </p:nvSpPr>
        <p:spPr>
          <a:xfrm>
            <a:off x="3983168" y="434941"/>
            <a:ext cx="2772000" cy="819815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Titel der Veranstaltung</a:t>
            </a:r>
            <a:endParaRPr lang="de-DE" dirty="0"/>
          </a:p>
        </p:txBody>
      </p:sp>
      <p:sp>
        <p:nvSpPr>
          <p:cNvPr id="2" name="Rechteck 1"/>
          <p:cNvSpPr/>
          <p:nvPr userDrawn="1"/>
        </p:nvSpPr>
        <p:spPr>
          <a:xfrm>
            <a:off x="1" y="0"/>
            <a:ext cx="3599966" cy="75596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60" name="Textfeld 59"/>
          <p:cNvSpPr txBox="1"/>
          <p:nvPr userDrawn="1"/>
        </p:nvSpPr>
        <p:spPr>
          <a:xfrm>
            <a:off x="3863916" y="7039949"/>
            <a:ext cx="2500012" cy="2186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900" b="1">
                <a:solidFill>
                  <a:schemeClr val="bg1"/>
                </a:solidFill>
              </a:rPr>
              <a:t>www.uni-stuttgart.de</a:t>
            </a:r>
            <a:endParaRPr lang="de-DE" sz="900" b="1" dirty="0">
              <a:solidFill>
                <a:schemeClr val="bg1"/>
              </a:solidFill>
            </a:endParaRPr>
          </a:p>
        </p:txBody>
      </p:sp>
      <p:sp>
        <p:nvSpPr>
          <p:cNvPr id="62" name="Textfeld 61"/>
          <p:cNvSpPr txBox="1"/>
          <p:nvPr userDrawn="1"/>
        </p:nvSpPr>
        <p:spPr>
          <a:xfrm>
            <a:off x="389191" y="434942"/>
            <a:ext cx="2500012" cy="2186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1400" b="1">
                <a:solidFill>
                  <a:schemeClr val="bg1"/>
                </a:solidFill>
              </a:rPr>
              <a:t>Programm</a:t>
            </a:r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39" name="Textplatzhalter 10"/>
          <p:cNvSpPr>
            <a:spLocks noGrp="1"/>
          </p:cNvSpPr>
          <p:nvPr>
            <p:ph type="body" sz="quarter" idx="56" hasCustomPrompt="1"/>
          </p:nvPr>
        </p:nvSpPr>
        <p:spPr>
          <a:xfrm rot="16200000">
            <a:off x="6622934" y="5219247"/>
            <a:ext cx="3065977" cy="88359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accent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Bis zum… Datum</a:t>
            </a:r>
            <a:endParaRPr lang="de-DE" dirty="0"/>
          </a:p>
        </p:txBody>
      </p:sp>
      <p:sp>
        <p:nvSpPr>
          <p:cNvPr id="43" name="Textfeld 42"/>
          <p:cNvSpPr txBox="1"/>
          <p:nvPr userDrawn="1"/>
        </p:nvSpPr>
        <p:spPr>
          <a:xfrm>
            <a:off x="3863916" y="2383118"/>
            <a:ext cx="2772000" cy="14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900" b="1">
                <a:solidFill>
                  <a:schemeClr val="bg1"/>
                </a:solidFill>
              </a:rPr>
              <a:t>Empfehlung für Autofahrer</a:t>
            </a:r>
            <a:endParaRPr lang="de-DE" sz="900" b="1" dirty="0">
              <a:solidFill>
                <a:schemeClr val="bg1"/>
              </a:solidFill>
            </a:endParaRPr>
          </a:p>
        </p:txBody>
      </p:sp>
      <p:sp>
        <p:nvSpPr>
          <p:cNvPr id="44" name="Textfeld 43"/>
          <p:cNvSpPr txBox="1"/>
          <p:nvPr userDrawn="1"/>
        </p:nvSpPr>
        <p:spPr>
          <a:xfrm>
            <a:off x="3863916" y="3186683"/>
            <a:ext cx="2772000" cy="14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900" b="1">
                <a:solidFill>
                  <a:schemeClr val="bg1"/>
                </a:solidFill>
              </a:rPr>
              <a:t>Bei Rückfragen</a:t>
            </a:r>
            <a:endParaRPr lang="de-DE" sz="900" b="1" dirty="0">
              <a:solidFill>
                <a:schemeClr val="bg1"/>
              </a:solidFill>
            </a:endParaRPr>
          </a:p>
        </p:txBody>
      </p:sp>
      <p:sp>
        <p:nvSpPr>
          <p:cNvPr id="57" name="Textplatzhalter 10"/>
          <p:cNvSpPr>
            <a:spLocks noGrp="1"/>
          </p:cNvSpPr>
          <p:nvPr>
            <p:ph type="body" sz="quarter" idx="62" hasCustomPrompt="1"/>
          </p:nvPr>
        </p:nvSpPr>
        <p:spPr>
          <a:xfrm>
            <a:off x="3983168" y="1741945"/>
            <a:ext cx="2826698" cy="4623239"/>
          </a:xfrm>
        </p:spPr>
        <p:txBody>
          <a:bodyPr/>
          <a:lstStyle>
            <a:lvl1pPr marL="0" indent="0">
              <a:buNone/>
              <a:defRPr sz="9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Bitte die erste Zeile fett markieren als Headline</a:t>
            </a:r>
            <a:endParaRPr lang="de-DE" dirty="0"/>
          </a:p>
        </p:txBody>
      </p:sp>
      <p:sp>
        <p:nvSpPr>
          <p:cNvPr id="52" name="Textplatzhalter 10"/>
          <p:cNvSpPr>
            <a:spLocks noGrp="1"/>
          </p:cNvSpPr>
          <p:nvPr>
            <p:ph type="body" sz="quarter" idx="26" hasCustomPrompt="1"/>
          </p:nvPr>
        </p:nvSpPr>
        <p:spPr>
          <a:xfrm>
            <a:off x="3986293" y="6720087"/>
            <a:ext cx="1354350" cy="144000"/>
          </a:xfrm>
        </p:spPr>
        <p:txBody>
          <a:bodyPr/>
          <a:lstStyle>
            <a:lvl1pPr marL="0" indent="0">
              <a:buNone/>
              <a:defRPr sz="7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Name</a:t>
            </a:r>
            <a:endParaRPr lang="de-DE" dirty="0"/>
          </a:p>
        </p:txBody>
      </p:sp>
      <p:sp>
        <p:nvSpPr>
          <p:cNvPr id="55" name="Textplatzhalter 10"/>
          <p:cNvSpPr>
            <a:spLocks noGrp="1"/>
          </p:cNvSpPr>
          <p:nvPr>
            <p:ph type="body" sz="quarter" idx="63" hasCustomPrompt="1"/>
          </p:nvPr>
        </p:nvSpPr>
        <p:spPr>
          <a:xfrm>
            <a:off x="3986293" y="6855928"/>
            <a:ext cx="1354350" cy="139362"/>
          </a:xfrm>
        </p:spPr>
        <p:txBody>
          <a:bodyPr/>
          <a:lstStyle>
            <a:lvl1pPr marL="0" indent="0">
              <a:buNone/>
              <a:defRPr sz="700" b="1" cap="all"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Funktion</a:t>
            </a:r>
            <a:endParaRPr lang="de-DE" dirty="0"/>
          </a:p>
        </p:txBody>
      </p:sp>
      <p:sp>
        <p:nvSpPr>
          <p:cNvPr id="58" name="Textplatzhalter 10"/>
          <p:cNvSpPr>
            <a:spLocks noGrp="1"/>
          </p:cNvSpPr>
          <p:nvPr>
            <p:ph type="body" sz="quarter" idx="64" hasCustomPrompt="1"/>
          </p:nvPr>
        </p:nvSpPr>
        <p:spPr>
          <a:xfrm>
            <a:off x="1471126" y="1741945"/>
            <a:ext cx="2016000" cy="1140283"/>
          </a:xfrm>
        </p:spPr>
        <p:txBody>
          <a:bodyPr/>
          <a:lstStyle>
            <a:lvl1pPr marL="0" indent="0">
              <a:buNone/>
              <a:defRPr sz="9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sp>
        <p:nvSpPr>
          <p:cNvPr id="59" name="Textfeld 58"/>
          <p:cNvSpPr txBox="1"/>
          <p:nvPr userDrawn="1"/>
        </p:nvSpPr>
        <p:spPr>
          <a:xfrm>
            <a:off x="1471126" y="1401743"/>
            <a:ext cx="2016000" cy="2758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1000" b="1">
                <a:solidFill>
                  <a:schemeClr val="bg1"/>
                </a:solidFill>
              </a:rPr>
              <a:t>Begrüßung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61" name="Textplatzhalter 10"/>
          <p:cNvSpPr>
            <a:spLocks noGrp="1"/>
          </p:cNvSpPr>
          <p:nvPr>
            <p:ph type="body" sz="quarter" idx="65" hasCustomPrompt="1"/>
          </p:nvPr>
        </p:nvSpPr>
        <p:spPr>
          <a:xfrm>
            <a:off x="1471126" y="3015088"/>
            <a:ext cx="2016000" cy="233750"/>
          </a:xfr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Programmpunkt eingeben</a:t>
            </a:r>
            <a:endParaRPr lang="de-DE" dirty="0"/>
          </a:p>
        </p:txBody>
      </p:sp>
      <p:sp>
        <p:nvSpPr>
          <p:cNvPr id="63" name="Textplatzhalter 10"/>
          <p:cNvSpPr>
            <a:spLocks noGrp="1"/>
          </p:cNvSpPr>
          <p:nvPr>
            <p:ph type="body" sz="quarter" idx="66" hasCustomPrompt="1"/>
          </p:nvPr>
        </p:nvSpPr>
        <p:spPr>
          <a:xfrm>
            <a:off x="1471126" y="3313222"/>
            <a:ext cx="2016000" cy="904775"/>
          </a:xfrm>
        </p:spPr>
        <p:txBody>
          <a:bodyPr/>
          <a:lstStyle>
            <a:lvl1pPr marL="0" indent="0">
              <a:buNone/>
              <a:defRPr sz="9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sp>
        <p:nvSpPr>
          <p:cNvPr id="68" name="Textplatzhalter 10"/>
          <p:cNvSpPr>
            <a:spLocks noGrp="1"/>
          </p:cNvSpPr>
          <p:nvPr>
            <p:ph type="body" sz="quarter" idx="71" hasCustomPrompt="1"/>
          </p:nvPr>
        </p:nvSpPr>
        <p:spPr>
          <a:xfrm>
            <a:off x="389191" y="1771671"/>
            <a:ext cx="925103" cy="108000"/>
          </a:xfrm>
        </p:spPr>
        <p:txBody>
          <a:bodyPr/>
          <a:lstStyle>
            <a:lvl1pPr marL="0" indent="0">
              <a:buNone/>
              <a:defRPr sz="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Uhrzeit</a:t>
            </a:r>
            <a:endParaRPr lang="de-DE" dirty="0"/>
          </a:p>
        </p:txBody>
      </p:sp>
      <p:sp>
        <p:nvSpPr>
          <p:cNvPr id="69" name="Textplatzhalter 10"/>
          <p:cNvSpPr>
            <a:spLocks noGrp="1"/>
          </p:cNvSpPr>
          <p:nvPr>
            <p:ph type="body" sz="quarter" idx="72" hasCustomPrompt="1"/>
          </p:nvPr>
        </p:nvSpPr>
        <p:spPr>
          <a:xfrm>
            <a:off x="389191" y="1893126"/>
            <a:ext cx="925103" cy="285849"/>
          </a:xfrm>
        </p:spPr>
        <p:txBody>
          <a:bodyPr/>
          <a:lstStyle>
            <a:lvl1pPr marL="0" indent="0">
              <a:buNone/>
              <a:defRPr sz="600" b="0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Veranstaltungsort</a:t>
            </a:r>
            <a:endParaRPr lang="de-DE" dirty="0"/>
          </a:p>
        </p:txBody>
      </p:sp>
      <p:sp>
        <p:nvSpPr>
          <p:cNvPr id="70" name="Textplatzhalter 10"/>
          <p:cNvSpPr>
            <a:spLocks noGrp="1"/>
          </p:cNvSpPr>
          <p:nvPr>
            <p:ph type="body" sz="quarter" idx="73" hasCustomPrompt="1"/>
          </p:nvPr>
        </p:nvSpPr>
        <p:spPr>
          <a:xfrm>
            <a:off x="389191" y="3313222"/>
            <a:ext cx="925103" cy="108000"/>
          </a:xfrm>
        </p:spPr>
        <p:txBody>
          <a:bodyPr/>
          <a:lstStyle>
            <a:lvl1pPr marL="0" indent="0">
              <a:buNone/>
              <a:defRPr sz="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Uhrzeit</a:t>
            </a:r>
            <a:endParaRPr lang="de-DE" dirty="0"/>
          </a:p>
        </p:txBody>
      </p:sp>
      <p:sp>
        <p:nvSpPr>
          <p:cNvPr id="71" name="Textplatzhalter 10"/>
          <p:cNvSpPr>
            <a:spLocks noGrp="1"/>
          </p:cNvSpPr>
          <p:nvPr>
            <p:ph type="body" sz="quarter" idx="74" hasCustomPrompt="1"/>
          </p:nvPr>
        </p:nvSpPr>
        <p:spPr>
          <a:xfrm>
            <a:off x="389191" y="3434677"/>
            <a:ext cx="925103" cy="285849"/>
          </a:xfrm>
        </p:spPr>
        <p:txBody>
          <a:bodyPr/>
          <a:lstStyle>
            <a:lvl1pPr marL="0" indent="0">
              <a:buNone/>
              <a:defRPr sz="600" b="0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Veranstaltungsort</a:t>
            </a:r>
            <a:endParaRPr lang="de-DE" dirty="0"/>
          </a:p>
        </p:txBody>
      </p:sp>
      <p:sp>
        <p:nvSpPr>
          <p:cNvPr id="72" name="Textplatzhalter 10"/>
          <p:cNvSpPr>
            <a:spLocks noGrp="1"/>
          </p:cNvSpPr>
          <p:nvPr>
            <p:ph type="body" sz="quarter" idx="75" hasCustomPrompt="1"/>
          </p:nvPr>
        </p:nvSpPr>
        <p:spPr>
          <a:xfrm>
            <a:off x="389191" y="4720826"/>
            <a:ext cx="925103" cy="108000"/>
          </a:xfrm>
        </p:spPr>
        <p:txBody>
          <a:bodyPr/>
          <a:lstStyle>
            <a:lvl1pPr marL="0" indent="0">
              <a:buNone/>
              <a:defRPr sz="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Uhrzeit</a:t>
            </a:r>
            <a:endParaRPr lang="de-DE" dirty="0"/>
          </a:p>
        </p:txBody>
      </p:sp>
      <p:sp>
        <p:nvSpPr>
          <p:cNvPr id="73" name="Textplatzhalter 10"/>
          <p:cNvSpPr>
            <a:spLocks noGrp="1"/>
          </p:cNvSpPr>
          <p:nvPr>
            <p:ph type="body" sz="quarter" idx="76" hasCustomPrompt="1"/>
          </p:nvPr>
        </p:nvSpPr>
        <p:spPr>
          <a:xfrm>
            <a:off x="389191" y="4842281"/>
            <a:ext cx="925103" cy="285849"/>
          </a:xfrm>
        </p:spPr>
        <p:txBody>
          <a:bodyPr/>
          <a:lstStyle>
            <a:lvl1pPr marL="0" indent="0">
              <a:buNone/>
              <a:defRPr sz="600" b="0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Veranstaltungsort</a:t>
            </a:r>
            <a:endParaRPr lang="de-DE" dirty="0"/>
          </a:p>
        </p:txBody>
      </p:sp>
      <p:sp>
        <p:nvSpPr>
          <p:cNvPr id="74" name="Textplatzhalter 10"/>
          <p:cNvSpPr>
            <a:spLocks noGrp="1"/>
          </p:cNvSpPr>
          <p:nvPr>
            <p:ph type="body" sz="quarter" idx="77" hasCustomPrompt="1"/>
          </p:nvPr>
        </p:nvSpPr>
        <p:spPr>
          <a:xfrm>
            <a:off x="389191" y="6120952"/>
            <a:ext cx="925103" cy="108000"/>
          </a:xfrm>
        </p:spPr>
        <p:txBody>
          <a:bodyPr/>
          <a:lstStyle>
            <a:lvl1pPr marL="0" indent="0">
              <a:buNone/>
              <a:defRPr sz="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Uhrzeit</a:t>
            </a:r>
            <a:endParaRPr lang="de-DE" dirty="0"/>
          </a:p>
        </p:txBody>
      </p:sp>
      <p:sp>
        <p:nvSpPr>
          <p:cNvPr id="75" name="Textplatzhalter 10"/>
          <p:cNvSpPr>
            <a:spLocks noGrp="1"/>
          </p:cNvSpPr>
          <p:nvPr>
            <p:ph type="body" sz="quarter" idx="78" hasCustomPrompt="1"/>
          </p:nvPr>
        </p:nvSpPr>
        <p:spPr>
          <a:xfrm>
            <a:off x="389191" y="6242407"/>
            <a:ext cx="925103" cy="285849"/>
          </a:xfrm>
        </p:spPr>
        <p:txBody>
          <a:bodyPr/>
          <a:lstStyle>
            <a:lvl1pPr marL="0" indent="0">
              <a:buNone/>
              <a:defRPr sz="600" b="0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Veranstaltungsort</a:t>
            </a:r>
            <a:endParaRPr lang="de-DE" dirty="0"/>
          </a:p>
        </p:txBody>
      </p:sp>
      <p:sp>
        <p:nvSpPr>
          <p:cNvPr id="76" name="Textfeld 75"/>
          <p:cNvSpPr txBox="1"/>
          <p:nvPr userDrawn="1"/>
        </p:nvSpPr>
        <p:spPr>
          <a:xfrm rot="16200000">
            <a:off x="6344043" y="5834679"/>
            <a:ext cx="2500012" cy="2186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1400" b="1">
                <a:solidFill>
                  <a:schemeClr val="accent2"/>
                </a:solidFill>
              </a:rPr>
              <a:t>Anmeldung</a:t>
            </a:r>
            <a:endParaRPr lang="de-DE" sz="1400" b="1" dirty="0">
              <a:solidFill>
                <a:schemeClr val="accent2"/>
              </a:solidFill>
            </a:endParaRPr>
          </a:p>
        </p:txBody>
      </p:sp>
      <p:cxnSp>
        <p:nvCxnSpPr>
          <p:cNvPr id="77" name="Gerader Verbinder 76"/>
          <p:cNvCxnSpPr/>
          <p:nvPr userDrawn="1"/>
        </p:nvCxnSpPr>
        <p:spPr>
          <a:xfrm>
            <a:off x="9025137" y="380429"/>
            <a:ext cx="0" cy="295025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/>
          <p:cNvCxnSpPr/>
          <p:nvPr userDrawn="1"/>
        </p:nvCxnSpPr>
        <p:spPr>
          <a:xfrm>
            <a:off x="9411338" y="380429"/>
            <a:ext cx="0" cy="295025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/>
          <p:cNvCxnSpPr/>
          <p:nvPr userDrawn="1"/>
        </p:nvCxnSpPr>
        <p:spPr>
          <a:xfrm>
            <a:off x="9797539" y="380429"/>
            <a:ext cx="0" cy="295025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r Verbinder 79"/>
          <p:cNvCxnSpPr/>
          <p:nvPr userDrawn="1"/>
        </p:nvCxnSpPr>
        <p:spPr>
          <a:xfrm>
            <a:off x="10183741" y="380429"/>
            <a:ext cx="0" cy="295025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platzhalter 10"/>
          <p:cNvSpPr>
            <a:spLocks noGrp="1"/>
          </p:cNvSpPr>
          <p:nvPr>
            <p:ph type="body" sz="quarter" idx="79" hasCustomPrompt="1"/>
          </p:nvPr>
        </p:nvSpPr>
        <p:spPr>
          <a:xfrm>
            <a:off x="1471126" y="4410752"/>
            <a:ext cx="2016000" cy="233750"/>
          </a:xfr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Programmpunkt eingeben</a:t>
            </a:r>
            <a:endParaRPr lang="de-DE" dirty="0"/>
          </a:p>
        </p:txBody>
      </p:sp>
      <p:sp>
        <p:nvSpPr>
          <p:cNvPr id="82" name="Textplatzhalter 10"/>
          <p:cNvSpPr>
            <a:spLocks noGrp="1"/>
          </p:cNvSpPr>
          <p:nvPr>
            <p:ph type="body" sz="quarter" idx="80" hasCustomPrompt="1"/>
          </p:nvPr>
        </p:nvSpPr>
        <p:spPr>
          <a:xfrm>
            <a:off x="1471126" y="4708886"/>
            <a:ext cx="2016000" cy="904775"/>
          </a:xfrm>
        </p:spPr>
        <p:txBody>
          <a:bodyPr/>
          <a:lstStyle>
            <a:lvl1pPr marL="0" indent="0">
              <a:buNone/>
              <a:defRPr sz="9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sp>
        <p:nvSpPr>
          <p:cNvPr id="83" name="Textplatzhalter 10"/>
          <p:cNvSpPr>
            <a:spLocks noGrp="1"/>
          </p:cNvSpPr>
          <p:nvPr>
            <p:ph type="body" sz="quarter" idx="81" hasCustomPrompt="1"/>
          </p:nvPr>
        </p:nvSpPr>
        <p:spPr>
          <a:xfrm>
            <a:off x="1471126" y="5808615"/>
            <a:ext cx="2016000" cy="233750"/>
          </a:xfr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Programmpunkt eingeben</a:t>
            </a:r>
            <a:endParaRPr lang="de-DE" dirty="0"/>
          </a:p>
        </p:txBody>
      </p:sp>
      <p:sp>
        <p:nvSpPr>
          <p:cNvPr id="84" name="Textplatzhalter 10"/>
          <p:cNvSpPr>
            <a:spLocks noGrp="1"/>
          </p:cNvSpPr>
          <p:nvPr>
            <p:ph type="body" sz="quarter" idx="82" hasCustomPrompt="1"/>
          </p:nvPr>
        </p:nvSpPr>
        <p:spPr>
          <a:xfrm>
            <a:off x="1471126" y="6106749"/>
            <a:ext cx="2016000" cy="904775"/>
          </a:xfrm>
        </p:spPr>
        <p:txBody>
          <a:bodyPr/>
          <a:lstStyle>
            <a:lvl1pPr marL="0" indent="0">
              <a:buNone/>
              <a:defRPr sz="9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sp>
        <p:nvSpPr>
          <p:cNvPr id="85" name="Textplatzhalter 10"/>
          <p:cNvSpPr>
            <a:spLocks noGrp="1"/>
          </p:cNvSpPr>
          <p:nvPr>
            <p:ph type="body" sz="quarter" idx="83" hasCustomPrompt="1"/>
          </p:nvPr>
        </p:nvSpPr>
        <p:spPr>
          <a:xfrm rot="16200000">
            <a:off x="7972954" y="5151536"/>
            <a:ext cx="3065976" cy="1019013"/>
          </a:xfrm>
        </p:spPr>
        <p:txBody>
          <a:bodyPr/>
          <a:lstStyle>
            <a:lvl1pPr marL="0" indent="0">
              <a:buNone/>
              <a:defRPr sz="9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sp>
        <p:nvSpPr>
          <p:cNvPr id="86" name="Textfeld 85"/>
          <p:cNvSpPr txBox="1"/>
          <p:nvPr userDrawn="1"/>
        </p:nvSpPr>
        <p:spPr>
          <a:xfrm rot="16200000">
            <a:off x="9054814" y="5834679"/>
            <a:ext cx="2500012" cy="2186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rtl="0"/>
            <a:r>
              <a:rPr lang="de-DE" sz="1500" b="1" i="0" u="none" strike="noStrike" kern="1200" baseline="30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www.uni-stuttgart.de/veranstaltung</a:t>
            </a:r>
          </a:p>
        </p:txBody>
      </p:sp>
      <p:sp>
        <p:nvSpPr>
          <p:cNvPr id="88" name="Textfeld 87"/>
          <p:cNvSpPr txBox="1"/>
          <p:nvPr userDrawn="1"/>
        </p:nvSpPr>
        <p:spPr>
          <a:xfrm rot="16200000">
            <a:off x="8742594" y="2888388"/>
            <a:ext cx="755218" cy="1309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600" b="0" cap="all" baseline="0">
                <a:solidFill>
                  <a:schemeClr val="bg2"/>
                </a:solidFill>
              </a:rPr>
              <a:t>name</a:t>
            </a:r>
            <a:endParaRPr lang="de-DE" sz="600" b="0" cap="all" baseline="0" dirty="0">
              <a:solidFill>
                <a:schemeClr val="bg2"/>
              </a:solidFill>
            </a:endParaRPr>
          </a:p>
        </p:txBody>
      </p:sp>
      <p:sp>
        <p:nvSpPr>
          <p:cNvPr id="89" name="Textfeld 88"/>
          <p:cNvSpPr txBox="1"/>
          <p:nvPr userDrawn="1"/>
        </p:nvSpPr>
        <p:spPr>
          <a:xfrm rot="16200000">
            <a:off x="9123174" y="2888388"/>
            <a:ext cx="755218" cy="1309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600" b="0" cap="all" baseline="0">
                <a:solidFill>
                  <a:schemeClr val="bg2"/>
                </a:solidFill>
              </a:rPr>
              <a:t>STUDIENGANG</a:t>
            </a:r>
            <a:endParaRPr lang="de-DE" sz="600" b="0" cap="all" baseline="0" dirty="0">
              <a:solidFill>
                <a:schemeClr val="bg2"/>
              </a:solidFill>
            </a:endParaRPr>
          </a:p>
        </p:txBody>
      </p:sp>
      <p:sp>
        <p:nvSpPr>
          <p:cNvPr id="90" name="Textfeld 89"/>
          <p:cNvSpPr txBox="1"/>
          <p:nvPr userDrawn="1"/>
        </p:nvSpPr>
        <p:spPr>
          <a:xfrm rot="16200000">
            <a:off x="9364269" y="2739595"/>
            <a:ext cx="1052805" cy="1309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600" b="0" cap="all" baseline="0">
                <a:solidFill>
                  <a:schemeClr val="bg2"/>
                </a:solidFill>
              </a:rPr>
              <a:t>STRASSE / HAUsNUMMER</a:t>
            </a:r>
            <a:endParaRPr lang="de-DE" sz="600" b="0" cap="all" baseline="0" dirty="0">
              <a:solidFill>
                <a:schemeClr val="bg2"/>
              </a:solidFill>
            </a:endParaRPr>
          </a:p>
        </p:txBody>
      </p:sp>
      <p:sp>
        <p:nvSpPr>
          <p:cNvPr id="91" name="Textfeld 90"/>
          <p:cNvSpPr txBox="1"/>
          <p:nvPr userDrawn="1"/>
        </p:nvSpPr>
        <p:spPr>
          <a:xfrm rot="16200000">
            <a:off x="9744849" y="2739595"/>
            <a:ext cx="1052805" cy="1309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600" b="0" cap="all" baseline="0">
                <a:solidFill>
                  <a:schemeClr val="bg2"/>
                </a:solidFill>
              </a:rPr>
              <a:t>PLZ / ORT</a:t>
            </a:r>
            <a:endParaRPr lang="de-DE" sz="600" b="0" cap="all" baseline="0" dirty="0">
              <a:solidFill>
                <a:schemeClr val="bg2"/>
              </a:solidFill>
            </a:endParaRPr>
          </a:p>
        </p:txBody>
      </p:sp>
      <p:sp>
        <p:nvSpPr>
          <p:cNvPr id="92" name="Textfeld 91"/>
          <p:cNvSpPr txBox="1"/>
          <p:nvPr userDrawn="1"/>
        </p:nvSpPr>
        <p:spPr>
          <a:xfrm rot="16200000">
            <a:off x="8326700" y="2941597"/>
            <a:ext cx="249735" cy="1309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600" b="0" cap="all" baseline="0">
                <a:solidFill>
                  <a:schemeClr val="bg2"/>
                </a:solidFill>
              </a:rPr>
              <a:t>FRAU</a:t>
            </a:r>
            <a:endParaRPr lang="de-DE" sz="600" b="0" cap="all" baseline="0" dirty="0">
              <a:solidFill>
                <a:schemeClr val="bg2"/>
              </a:solidFill>
            </a:endParaRPr>
          </a:p>
        </p:txBody>
      </p:sp>
      <p:sp>
        <p:nvSpPr>
          <p:cNvPr id="93" name="Textfeld 92"/>
          <p:cNvSpPr txBox="1"/>
          <p:nvPr userDrawn="1"/>
        </p:nvSpPr>
        <p:spPr>
          <a:xfrm rot="16200000">
            <a:off x="8326701" y="2238344"/>
            <a:ext cx="249735" cy="1309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8" algn="l"/>
              </a:tabLst>
            </a:pPr>
            <a:r>
              <a:rPr lang="de-DE" sz="600" b="0" cap="all" baseline="0">
                <a:solidFill>
                  <a:schemeClr val="bg2"/>
                </a:solidFill>
              </a:rPr>
              <a:t>HERR</a:t>
            </a:r>
            <a:endParaRPr lang="de-DE" sz="600" b="0" cap="all" baseline="0" dirty="0">
              <a:solidFill>
                <a:schemeClr val="bg2"/>
              </a:solidFill>
            </a:endParaRPr>
          </a:p>
        </p:txBody>
      </p:sp>
      <p:sp>
        <p:nvSpPr>
          <p:cNvPr id="6" name="Ellipse 5"/>
          <p:cNvSpPr/>
          <p:nvPr userDrawn="1"/>
        </p:nvSpPr>
        <p:spPr>
          <a:xfrm>
            <a:off x="8344595" y="2527118"/>
            <a:ext cx="196530" cy="196530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94" name="Ellipse 93"/>
          <p:cNvSpPr/>
          <p:nvPr userDrawn="1"/>
        </p:nvSpPr>
        <p:spPr>
          <a:xfrm>
            <a:off x="8344595" y="3208908"/>
            <a:ext cx="196530" cy="196530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cxnSp>
        <p:nvCxnSpPr>
          <p:cNvPr id="97" name="Gerader Verbinder 96"/>
          <p:cNvCxnSpPr>
            <a:cxnSpLocks/>
          </p:cNvCxnSpPr>
          <p:nvPr userDrawn="1"/>
        </p:nvCxnSpPr>
        <p:spPr>
          <a:xfrm>
            <a:off x="7519737" y="3779837"/>
            <a:ext cx="2894429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/>
          <p:cNvCxnSpPr>
            <a:cxnSpLocks/>
          </p:cNvCxnSpPr>
          <p:nvPr userDrawn="1"/>
        </p:nvCxnSpPr>
        <p:spPr>
          <a:xfrm>
            <a:off x="8008273" y="380429"/>
            <a:ext cx="0" cy="394009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platzhalter 10"/>
          <p:cNvSpPr>
            <a:spLocks noGrp="1"/>
          </p:cNvSpPr>
          <p:nvPr>
            <p:ph type="body" sz="quarter" idx="85" hasCustomPrompt="1"/>
          </p:nvPr>
        </p:nvSpPr>
        <p:spPr>
          <a:xfrm rot="16200000">
            <a:off x="6676833" y="1244677"/>
            <a:ext cx="1888649" cy="144911"/>
          </a:xfrm>
        </p:spPr>
        <p:txBody>
          <a:bodyPr/>
          <a:lstStyle>
            <a:lvl1pPr marL="0" indent="0">
              <a:buNone/>
              <a:defRPr sz="9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Hier Text eingeben</a:t>
            </a:r>
            <a:endParaRPr lang="de-DE" dirty="0"/>
          </a:p>
        </p:txBody>
      </p:sp>
      <p:cxnSp>
        <p:nvCxnSpPr>
          <p:cNvPr id="8" name="Gerader Verbinder 7"/>
          <p:cNvCxnSpPr/>
          <p:nvPr userDrawn="1"/>
        </p:nvCxnSpPr>
        <p:spPr>
          <a:xfrm>
            <a:off x="7197090" y="-125128"/>
            <a:ext cx="0" cy="787346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41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53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6862" y="457201"/>
            <a:ext cx="2719753" cy="22273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/>
              <a:t>Hier steht eine Headline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idx="1"/>
          </p:nvPr>
        </p:nvSpPr>
        <p:spPr>
          <a:xfrm>
            <a:off x="386862" y="1908175"/>
            <a:ext cx="2843355" cy="47958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Das ist die Unterüberschrift, bitte FETT wählen</a:t>
            </a:r>
          </a:p>
          <a:p>
            <a:pPr lvl="1"/>
            <a:r>
              <a:rPr lang="de-DE"/>
              <a:t>Das ist der Fließtext</a:t>
            </a:r>
          </a:p>
        </p:txBody>
      </p:sp>
    </p:spTree>
    <p:extLst>
      <p:ext uri="{BB962C8B-B14F-4D97-AF65-F5344CB8AC3E}">
        <p14:creationId xmlns:p14="http://schemas.microsoft.com/office/powerpoint/2010/main" val="129763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8" r:id="rId2"/>
  </p:sldLayoutIdLst>
  <p:hf hdr="0"/>
  <p:txStyles>
    <p:titleStyle>
      <a:lvl1pPr algn="l" defTabSz="571454" rtl="0" eaLnBrk="1" latinLnBrk="0" hangingPunct="1">
        <a:lnSpc>
          <a:spcPct val="90000"/>
        </a:lnSpc>
        <a:spcBef>
          <a:spcPct val="0"/>
        </a:spcBef>
        <a:buNone/>
        <a:defRPr sz="1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571454" rtl="0" eaLnBrk="1" latinLnBrk="0" hangingPunct="1">
        <a:lnSpc>
          <a:spcPct val="110000"/>
        </a:lnSpc>
        <a:spcBef>
          <a:spcPts val="0"/>
        </a:spcBef>
        <a:spcAft>
          <a:spcPts val="100"/>
        </a:spcAft>
        <a:buClr>
          <a:schemeClr val="accent1"/>
        </a:buClr>
        <a:buFontTx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571454" rtl="0" eaLnBrk="1" latinLnBrk="0" hangingPunct="1">
        <a:lnSpc>
          <a:spcPct val="110000"/>
        </a:lnSpc>
        <a:spcBef>
          <a:spcPts val="0"/>
        </a:spcBef>
        <a:spcAft>
          <a:spcPts val="300"/>
        </a:spcAft>
        <a:buClr>
          <a:schemeClr val="accent1"/>
        </a:buClr>
        <a:buFontTx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182563" indent="-93663" algn="l" defTabSz="571454" rtl="0" eaLnBrk="1" latinLnBrk="0" hangingPunct="1">
        <a:lnSpc>
          <a:spcPct val="120000"/>
        </a:lnSpc>
        <a:spcBef>
          <a:spcPts val="312"/>
        </a:spcBef>
        <a:buClr>
          <a:schemeClr val="tx1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00556" indent="-153446" algn="l" defTabSz="571454" rtl="0" eaLnBrk="1" latinLnBrk="0" hangingPunct="1">
        <a:lnSpc>
          <a:spcPct val="120000"/>
        </a:lnSpc>
        <a:spcBef>
          <a:spcPts val="312"/>
        </a:spcBef>
        <a:buClr>
          <a:schemeClr val="accent1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747388" indent="-146832" algn="l" defTabSz="571454" rtl="0" eaLnBrk="1" latinLnBrk="0" hangingPunct="1">
        <a:lnSpc>
          <a:spcPct val="120000"/>
        </a:lnSpc>
        <a:spcBef>
          <a:spcPts val="312"/>
        </a:spcBef>
        <a:buClr>
          <a:schemeClr val="accent1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571499" indent="-142863" algn="l" defTabSz="571454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857227" indent="-142863" algn="l" defTabSz="571454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2142953" indent="-142863" algn="l" defTabSz="571454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428681" indent="-142863" algn="l" defTabSz="571454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1454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1pPr>
      <a:lvl2pPr marL="285728" algn="l" defTabSz="571454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2pPr>
      <a:lvl3pPr marL="571454" algn="l" defTabSz="571454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857182" algn="l" defTabSz="571454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142908" algn="l" defTabSz="571454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28636" algn="l" defTabSz="571454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714362" algn="l" defTabSz="571454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2000090" algn="l" defTabSz="571454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285818" algn="l" defTabSz="571454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45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03E75F30-29E6-497A-8331-72EB270A75E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86862" y="-222738"/>
            <a:ext cx="2719753" cy="222738"/>
          </a:xfrm>
        </p:spPr>
        <p:txBody>
          <a:bodyPr vert="horz" lIns="0" tIns="0" rIns="0" bIns="0" rtlCol="0" anchor="b">
            <a:noAutofit/>
          </a:bodyPr>
          <a:lstStyle/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0115B3B-E712-4234-8E8A-C68E44F088DF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FF50D39-C25E-40AF-A252-F7EEB21E2E05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67F6C022-4220-4D32-B84F-3A25C5E82B53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56C864E-979C-481E-9C9D-1DF97A3802A7}"/>
              </a:ext>
            </a:extLst>
          </p:cNvPr>
          <p:cNvSpPr>
            <a:spLocks noGrp="1"/>
          </p:cNvSpPr>
          <p:nvPr>
            <p:ph type="body" sz="quarter" idx="6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B4A5CED1-5A23-4FAD-A8CB-8DB338DC8165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439677A-AC56-4467-99C3-142F8F56A9C2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87CEB3A-1741-4F3C-8314-6E4AED614A7E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2FDF5ED-7270-4B22-B524-30701228E05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146B105-F95D-4123-8787-BC380B9F8D16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9B342E56-2FFF-4703-B312-D8B11896218A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5B6944AD-9CC5-47B3-A354-B74F11E28FDD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B5FE646-4977-4628-B187-5A1DC5345A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50"/>
          </p:nvPr>
        </p:nvSpPr>
        <p:spPr/>
      </p:sp>
    </p:spTree>
    <p:extLst>
      <p:ext uri="{BB962C8B-B14F-4D97-AF65-F5344CB8AC3E}">
        <p14:creationId xmlns:p14="http://schemas.microsoft.com/office/powerpoint/2010/main" val="3530685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el 23">
            <a:extLst>
              <a:ext uri="{FF2B5EF4-FFF2-40B4-BE49-F238E27FC236}">
                <a16:creationId xmlns:a16="http://schemas.microsoft.com/office/drawing/2014/main" id="{748B238C-957A-4860-B1D5-0DF084E7CCD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86862" y="-222738"/>
            <a:ext cx="2719753" cy="222738"/>
          </a:xfrm>
        </p:spPr>
        <p:txBody>
          <a:bodyPr vert="horz" lIns="0" tIns="0" rIns="0" bIns="0" rtlCol="0" anchor="b">
            <a:noAutofit/>
          </a:bodyPr>
          <a:lstStyle/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08F9031-3AC3-4C6E-ACEE-75BF45E514C8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2AC5167-9CE5-4535-88DE-66A6EE158227}"/>
              </a:ext>
            </a:extLst>
          </p:cNvPr>
          <p:cNvSpPr>
            <a:spLocks noGrp="1"/>
          </p:cNvSpPr>
          <p:nvPr>
            <p:ph type="body" sz="quarter" idx="6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75E4CF8-025F-430D-A5D5-40661E60868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F6769149-28DB-43EE-9710-3073C3C9F5CA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5FF7C0-4E1B-4975-848B-F050EC164DED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67B3705B-F748-4FFB-A1D5-1D715E50BF67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F62037FD-EADB-4934-8A7F-BE20F49BD53A}"/>
              </a:ext>
            </a:extLst>
          </p:cNvPr>
          <p:cNvSpPr>
            <a:spLocks noGrp="1"/>
          </p:cNvSpPr>
          <p:nvPr>
            <p:ph type="body" sz="quarter" idx="8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A9C21B9-27DA-4C54-842E-6353FFDBF2A5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C20D97B9-8AA9-41EB-A9AC-EECBC7C5A0AA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FAA6CE5-80A7-46A4-85FE-CA7380AFC129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0FE2349F-1899-4520-B865-E5BB1D8CBF74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B27EA8D2-0E27-49B6-B0E6-C17BF9661E9A}"/>
              </a:ext>
            </a:extLst>
          </p:cNvPr>
          <p:cNvSpPr>
            <a:spLocks noGrp="1"/>
          </p:cNvSpPr>
          <p:nvPr>
            <p:ph type="body" sz="quarter" idx="8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9A061525-9157-4749-A01A-391387D98FF9}"/>
              </a:ext>
            </a:extLst>
          </p:cNvPr>
          <p:cNvSpPr>
            <a:spLocks noGrp="1"/>
          </p:cNvSpPr>
          <p:nvPr>
            <p:ph type="body" sz="quarter" idx="8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39097C93-69F5-4667-9B8B-7D0A1A20CE7A}"/>
              </a:ext>
            </a:extLst>
          </p:cNvPr>
          <p:cNvSpPr>
            <a:spLocks noGrp="1"/>
          </p:cNvSpPr>
          <p:nvPr>
            <p:ph type="body" sz="quarter" idx="8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7629502-16FE-436F-9D6D-B1F21F9CC5AD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931037C0-994A-4320-AFE2-A1FAB8732DAC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222E0BB5-1865-4A05-A8C4-FC4FCC51DD69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9A24F9CF-BC86-456C-9427-8FF32C1C2ED8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57F9BFCC-6FC9-4222-8428-62E9EC8D6D38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01227C12-C166-45D1-8898-B0B7F863115C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14786A7E-AFC7-4793-90AB-76351554C32F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E04C9DE9-B63F-4705-98F8-3DDCCE47C79E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3680829"/>
      </p:ext>
    </p:extLst>
  </p:cSld>
  <p:clrMapOvr>
    <a:masterClrMapping/>
  </p:clrMapOvr>
</p:sld>
</file>

<file path=ppt/theme/theme1.xml><?xml version="1.0" encoding="utf-8"?>
<a:theme xmlns:a="http://schemas.openxmlformats.org/drawingml/2006/main" name="Uni-Stuttgart">
  <a:themeElements>
    <a:clrScheme name="UNI COLOUR">
      <a:dk1>
        <a:srgbClr val="3E444C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519E"/>
      </a:accent2>
      <a:accent3>
        <a:srgbClr val="3E444C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3E444C"/>
      </a:folHlink>
    </a:clrScheme>
    <a:fontScheme name="Universitaet_Stuttgart_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179388" indent="-179388">
          <a:lnSpc>
            <a:spcPct val="120000"/>
          </a:lnSpc>
          <a:spcBef>
            <a:spcPts val="625"/>
          </a:spcBef>
          <a:buClr>
            <a:schemeClr val="accent1"/>
          </a:buClr>
          <a:buFont typeface="Arial" panose="020B0604020202020204" pitchFamily="34" charset="0"/>
          <a:buChar char="•"/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ni Vorlage D_4zu3 IFSW.pptx" id="{0CC48405-97DF-43C1-9D4A-E6DB8EAB965A}" vid="{B300C635-FEB9-427F-A676-A3E2868B0D3D}"/>
    </a:ext>
  </a:extLst>
</a:theme>
</file>

<file path=ppt/theme/theme2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Arial</vt:lpstr>
      <vt:lpstr>Uni-Stuttgart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2017-04-18T10:43:20Z</dcterms:created>
  <dcterms:modified xsi:type="dcterms:W3CDTF">2021-05-31T08:47:13Z</dcterms:modified>
</cp:coreProperties>
</file>