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60" r:id="rId1"/>
  </p:sldMasterIdLst>
  <p:notesMasterIdLst>
    <p:notesMasterId r:id="rId6"/>
  </p:notesMasterIdLst>
  <p:handoutMasterIdLst>
    <p:handoutMasterId r:id="rId7"/>
  </p:handoutMasterIdLst>
  <p:sldIdLst>
    <p:sldId id="323" r:id="rId2"/>
    <p:sldId id="325" r:id="rId3"/>
    <p:sldId id="322" r:id="rId4"/>
    <p:sldId id="324" r:id="rId5"/>
  </p:sldIdLst>
  <p:sldSz cx="7775575" cy="3816350"/>
  <p:notesSz cx="6858000" cy="9144000"/>
  <p:defaultTextStyle>
    <a:defPPr>
      <a:defRPr lang="en-US"/>
    </a:defPPr>
    <a:lvl1pPr marL="0" algn="l" defTabSz="619787" rtl="0" eaLnBrk="1" latinLnBrk="0" hangingPunct="1">
      <a:defRPr sz="1220" kern="1200">
        <a:solidFill>
          <a:schemeClr val="tx1"/>
        </a:solidFill>
        <a:latin typeface="+mn-lt"/>
        <a:ea typeface="+mn-ea"/>
        <a:cs typeface="+mn-cs"/>
      </a:defRPr>
    </a:lvl1pPr>
    <a:lvl2pPr marL="309893" algn="l" defTabSz="619787" rtl="0" eaLnBrk="1" latinLnBrk="0" hangingPunct="1">
      <a:defRPr sz="1220" kern="1200">
        <a:solidFill>
          <a:schemeClr val="tx1"/>
        </a:solidFill>
        <a:latin typeface="+mn-lt"/>
        <a:ea typeface="+mn-ea"/>
        <a:cs typeface="+mn-cs"/>
      </a:defRPr>
    </a:lvl2pPr>
    <a:lvl3pPr marL="619787" algn="l" defTabSz="619787" rtl="0" eaLnBrk="1" latinLnBrk="0" hangingPunct="1">
      <a:defRPr sz="1220" kern="1200">
        <a:solidFill>
          <a:schemeClr val="tx1"/>
        </a:solidFill>
        <a:latin typeface="+mn-lt"/>
        <a:ea typeface="+mn-ea"/>
        <a:cs typeface="+mn-cs"/>
      </a:defRPr>
    </a:lvl3pPr>
    <a:lvl4pPr marL="929680" algn="l" defTabSz="619787" rtl="0" eaLnBrk="1" latinLnBrk="0" hangingPunct="1">
      <a:defRPr sz="1220" kern="1200">
        <a:solidFill>
          <a:schemeClr val="tx1"/>
        </a:solidFill>
        <a:latin typeface="+mn-lt"/>
        <a:ea typeface="+mn-ea"/>
        <a:cs typeface="+mn-cs"/>
      </a:defRPr>
    </a:lvl4pPr>
    <a:lvl5pPr marL="1239573" algn="l" defTabSz="619787" rtl="0" eaLnBrk="1" latinLnBrk="0" hangingPunct="1">
      <a:defRPr sz="1220" kern="1200">
        <a:solidFill>
          <a:schemeClr val="tx1"/>
        </a:solidFill>
        <a:latin typeface="+mn-lt"/>
        <a:ea typeface="+mn-ea"/>
        <a:cs typeface="+mn-cs"/>
      </a:defRPr>
    </a:lvl5pPr>
    <a:lvl6pPr marL="1549466" algn="l" defTabSz="619787" rtl="0" eaLnBrk="1" latinLnBrk="0" hangingPunct="1">
      <a:defRPr sz="1220" kern="1200">
        <a:solidFill>
          <a:schemeClr val="tx1"/>
        </a:solidFill>
        <a:latin typeface="+mn-lt"/>
        <a:ea typeface="+mn-ea"/>
        <a:cs typeface="+mn-cs"/>
      </a:defRPr>
    </a:lvl6pPr>
    <a:lvl7pPr marL="1859359" algn="l" defTabSz="619787" rtl="0" eaLnBrk="1" latinLnBrk="0" hangingPunct="1">
      <a:defRPr sz="1220" kern="1200">
        <a:solidFill>
          <a:schemeClr val="tx1"/>
        </a:solidFill>
        <a:latin typeface="+mn-lt"/>
        <a:ea typeface="+mn-ea"/>
        <a:cs typeface="+mn-cs"/>
      </a:defRPr>
    </a:lvl7pPr>
    <a:lvl8pPr marL="2169253" algn="l" defTabSz="619787" rtl="0" eaLnBrk="1" latinLnBrk="0" hangingPunct="1">
      <a:defRPr sz="1220" kern="1200">
        <a:solidFill>
          <a:schemeClr val="tx1"/>
        </a:solidFill>
        <a:latin typeface="+mn-lt"/>
        <a:ea typeface="+mn-ea"/>
        <a:cs typeface="+mn-cs"/>
      </a:defRPr>
    </a:lvl8pPr>
    <a:lvl9pPr marL="2479146" algn="l" defTabSz="619787" rtl="0" eaLnBrk="1" latinLnBrk="0" hangingPunct="1">
      <a:defRPr sz="122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4" autoAdjust="0"/>
    <p:restoredTop sz="86429" autoAdjust="0"/>
  </p:normalViewPr>
  <p:slideViewPr>
    <p:cSldViewPr snapToGrid="0">
      <p:cViewPr varScale="1">
        <p:scale>
          <a:sx n="95" d="100"/>
          <a:sy n="95" d="100"/>
        </p:scale>
        <p:origin x="53" y="516"/>
      </p:cViewPr>
      <p:guideLst/>
    </p:cSldViewPr>
  </p:slideViewPr>
  <p:outlineViewPr>
    <p:cViewPr>
      <p:scale>
        <a:sx n="33" d="100"/>
        <a:sy n="33" d="100"/>
      </p:scale>
      <p:origin x="0" y="-473"/>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83" d="100"/>
          <a:sy n="83" d="100"/>
        </p:scale>
        <p:origin x="385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68313" y="243069"/>
            <a:ext cx="5903912" cy="458788"/>
          </a:xfrm>
          <a:prstGeom prst="rect">
            <a:avLst/>
          </a:prstGeom>
        </p:spPr>
        <p:txBody>
          <a:bodyPr vert="horz" lIns="0" tIns="0" rIns="0" bIns="0" rtlCol="0"/>
          <a:lstStyle>
            <a:lvl1pPr algn="l">
              <a:defRPr sz="1200"/>
            </a:lvl1pPr>
          </a:lstStyle>
          <a:p>
            <a:r>
              <a:rPr lang="en-US" b="1"/>
              <a:t>Titel der Präsentation</a:t>
            </a:r>
          </a:p>
        </p:txBody>
      </p:sp>
      <p:sp>
        <p:nvSpPr>
          <p:cNvPr id="3" name="Datumsplatzhalter 2"/>
          <p:cNvSpPr>
            <a:spLocks noGrp="1"/>
          </p:cNvSpPr>
          <p:nvPr>
            <p:ph type="dt" sz="quarter" idx="1"/>
          </p:nvPr>
        </p:nvSpPr>
        <p:spPr>
          <a:xfrm>
            <a:off x="5483506" y="8777812"/>
            <a:ext cx="648000" cy="144000"/>
          </a:xfrm>
          <a:prstGeom prst="rect">
            <a:avLst/>
          </a:prstGeom>
        </p:spPr>
        <p:txBody>
          <a:bodyPr vert="horz" lIns="0" tIns="0" rIns="0" bIns="0" rtlCol="0" anchor="t"/>
          <a:lstStyle>
            <a:lvl1pPr algn="r">
              <a:defRPr sz="1200"/>
            </a:lvl1pPr>
          </a:lstStyle>
          <a:p>
            <a:pPr algn="l"/>
            <a:fld id="{87233728-C297-40D9-B8EA-516437FDDBB3}" type="datetime1">
              <a:rPr lang="de-DE" sz="800" smtClean="0"/>
              <a:t>31.05.2021</a:t>
            </a:fld>
            <a:endParaRPr lang="en-US" sz="800"/>
          </a:p>
        </p:txBody>
      </p:sp>
      <p:sp>
        <p:nvSpPr>
          <p:cNvPr id="4" name="Fußzeilenplatzhalter 3"/>
          <p:cNvSpPr>
            <a:spLocks noGrp="1"/>
          </p:cNvSpPr>
          <p:nvPr>
            <p:ph type="ftr" sz="quarter" idx="2"/>
          </p:nvPr>
        </p:nvSpPr>
        <p:spPr>
          <a:xfrm>
            <a:off x="468313" y="8777813"/>
            <a:ext cx="4500000" cy="144000"/>
          </a:xfrm>
          <a:prstGeom prst="rect">
            <a:avLst/>
          </a:prstGeom>
        </p:spPr>
        <p:txBody>
          <a:bodyPr vert="horz" lIns="0" tIns="0" rIns="0" bIns="0" rtlCol="0" anchor="t"/>
          <a:lstStyle>
            <a:lvl1pPr algn="l">
              <a:defRPr sz="1200"/>
            </a:lvl1pPr>
          </a:lstStyle>
          <a:p>
            <a:r>
              <a:rPr lang="en-US" sz="800"/>
              <a:t>Universität Stuttgart</a:t>
            </a:r>
          </a:p>
        </p:txBody>
      </p:sp>
      <p:sp>
        <p:nvSpPr>
          <p:cNvPr id="5" name="Foliennummernplatzhalter 4"/>
          <p:cNvSpPr>
            <a:spLocks noGrp="1"/>
          </p:cNvSpPr>
          <p:nvPr>
            <p:ph type="sldNum" sz="quarter" idx="3"/>
          </p:nvPr>
        </p:nvSpPr>
        <p:spPr>
          <a:xfrm>
            <a:off x="6270195" y="8777813"/>
            <a:ext cx="360000" cy="144000"/>
          </a:xfrm>
          <a:prstGeom prst="rect">
            <a:avLst/>
          </a:prstGeom>
        </p:spPr>
        <p:txBody>
          <a:bodyPr vert="horz" lIns="0" tIns="0" rIns="0" bIns="0" rtlCol="0" anchor="t"/>
          <a:lstStyle>
            <a:lvl1pPr algn="r">
              <a:defRPr sz="1200"/>
            </a:lvl1pPr>
          </a:lstStyle>
          <a:p>
            <a:pPr algn="l"/>
            <a:fld id="{EE9A79A6-2547-4C8F-B0ED-316280A1A122}" type="slidenum">
              <a:rPr lang="en-US" sz="800" smtClean="0"/>
              <a:pPr algn="l"/>
              <a:t>‹Nr.›</a:t>
            </a:fld>
            <a:endParaRPr lang="en-US" sz="800"/>
          </a:p>
        </p:txBody>
      </p:sp>
    </p:spTree>
    <p:extLst>
      <p:ext uri="{BB962C8B-B14F-4D97-AF65-F5344CB8AC3E}">
        <p14:creationId xmlns:p14="http://schemas.microsoft.com/office/powerpoint/2010/main" val="2561533372"/>
      </p:ext>
    </p:extLst>
  </p:cSld>
  <p:clrMap bg1="lt1" tx1="dk1" bg2="lt2" tx2="dk2" accent1="accent1" accent2="accent2" accent3="accent3" accent4="accent4" accent5="accent5" accent6="accent6" hlink="hlink" folHlink="folHlink"/>
  <p:hf/>
  <p:extLst>
    <p:ext uri="{56416CCD-93CA-4268-BC5B-53C4BB910035}">
      <p15:sldGuideLst xmlns:p15="http://schemas.microsoft.com/office/powerpoint/2012/main">
        <p15:guide id="1" orient="horz" pos="2880" userDrawn="1">
          <p15:clr>
            <a:srgbClr val="F26B43"/>
          </p15:clr>
        </p15:guide>
        <p15:guide id="2" pos="295" userDrawn="1">
          <p15:clr>
            <a:srgbClr val="F26B43"/>
          </p15:clr>
        </p15:guide>
        <p15:guide id="3" pos="4014"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68000" y="244800"/>
            <a:ext cx="5904000" cy="458788"/>
          </a:xfrm>
          <a:prstGeom prst="rect">
            <a:avLst/>
          </a:prstGeom>
        </p:spPr>
        <p:txBody>
          <a:bodyPr vert="horz" lIns="0" tIns="0" rIns="0" bIns="0" rtlCol="0"/>
          <a:lstStyle>
            <a:lvl1pPr algn="l">
              <a:defRPr sz="1200" b="1"/>
            </a:lvl1pPr>
          </a:lstStyle>
          <a:p>
            <a:r>
              <a:rPr lang="en-US" dirty="0" err="1"/>
              <a:t>Titel</a:t>
            </a:r>
            <a:r>
              <a:rPr lang="en-US" dirty="0"/>
              <a:t> der </a:t>
            </a:r>
            <a:r>
              <a:rPr lang="en-US" dirty="0" err="1"/>
              <a:t>Präsentation</a:t>
            </a:r>
            <a:endParaRPr lang="en-US" dirty="0"/>
          </a:p>
        </p:txBody>
      </p:sp>
      <p:sp>
        <p:nvSpPr>
          <p:cNvPr id="3" name="Datumsplatzhalter 2"/>
          <p:cNvSpPr>
            <a:spLocks noGrp="1"/>
          </p:cNvSpPr>
          <p:nvPr>
            <p:ph type="dt" idx="1"/>
          </p:nvPr>
        </p:nvSpPr>
        <p:spPr>
          <a:xfrm>
            <a:off x="5482800" y="8776800"/>
            <a:ext cx="648000" cy="144000"/>
          </a:xfrm>
          <a:prstGeom prst="rect">
            <a:avLst/>
          </a:prstGeom>
        </p:spPr>
        <p:txBody>
          <a:bodyPr vert="horz" lIns="0" tIns="0" rIns="0" bIns="0" rtlCol="0" anchor="t"/>
          <a:lstStyle>
            <a:lvl1pPr algn="l">
              <a:defRPr sz="800"/>
            </a:lvl1pPr>
          </a:lstStyle>
          <a:p>
            <a:fld id="{A5CA7BE6-D8C2-4E37-92BC-E832C561DB77}" type="datetime1">
              <a:rPr lang="de-DE" smtClean="0"/>
              <a:t>31.05.2021</a:t>
            </a:fld>
            <a:endParaRPr lang="en-US"/>
          </a:p>
        </p:txBody>
      </p:sp>
      <p:sp>
        <p:nvSpPr>
          <p:cNvPr id="4" name="Folienbildplatzhalter 3"/>
          <p:cNvSpPr>
            <a:spLocks noGrp="1" noRot="1" noChangeAspect="1"/>
          </p:cNvSpPr>
          <p:nvPr>
            <p:ph type="sldImg" idx="2"/>
          </p:nvPr>
        </p:nvSpPr>
        <p:spPr>
          <a:xfrm>
            <a:off x="-617538" y="1009650"/>
            <a:ext cx="6286501" cy="3086100"/>
          </a:xfrm>
          <a:prstGeom prst="rect">
            <a:avLst/>
          </a:prstGeom>
          <a:noFill/>
          <a:ln w="6350">
            <a:solidFill>
              <a:schemeClr val="tx1"/>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468313" y="4400550"/>
            <a:ext cx="5903912" cy="3600450"/>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6" name="Fußzeilenplatzhalter 5"/>
          <p:cNvSpPr>
            <a:spLocks noGrp="1"/>
          </p:cNvSpPr>
          <p:nvPr>
            <p:ph type="ftr" sz="quarter" idx="4"/>
          </p:nvPr>
        </p:nvSpPr>
        <p:spPr>
          <a:xfrm>
            <a:off x="468000" y="8776800"/>
            <a:ext cx="4500000" cy="144000"/>
          </a:xfrm>
          <a:prstGeom prst="rect">
            <a:avLst/>
          </a:prstGeom>
        </p:spPr>
        <p:txBody>
          <a:bodyPr vert="horz" lIns="0" tIns="0" rIns="0" bIns="0" rtlCol="0" anchor="t"/>
          <a:lstStyle>
            <a:lvl1pPr algn="l">
              <a:defRPr sz="800"/>
            </a:lvl1pPr>
          </a:lstStyle>
          <a:p>
            <a:r>
              <a:rPr lang="en-US" dirty="0" err="1"/>
              <a:t>Universität</a:t>
            </a:r>
            <a:r>
              <a:rPr lang="en-US" dirty="0"/>
              <a:t> Stuttgart</a:t>
            </a:r>
          </a:p>
        </p:txBody>
      </p:sp>
      <p:sp>
        <p:nvSpPr>
          <p:cNvPr id="7" name="Foliennummernplatzhalter 6"/>
          <p:cNvSpPr>
            <a:spLocks noGrp="1"/>
          </p:cNvSpPr>
          <p:nvPr>
            <p:ph type="sldNum" sz="quarter" idx="5"/>
          </p:nvPr>
        </p:nvSpPr>
        <p:spPr>
          <a:xfrm>
            <a:off x="6271200" y="8776800"/>
            <a:ext cx="360000" cy="144000"/>
          </a:xfrm>
          <a:prstGeom prst="rect">
            <a:avLst/>
          </a:prstGeom>
        </p:spPr>
        <p:txBody>
          <a:bodyPr vert="horz" lIns="0" tIns="0" rIns="0" bIns="0" rtlCol="0" anchor="t"/>
          <a:lstStyle>
            <a:lvl1pPr algn="l">
              <a:defRPr sz="800"/>
            </a:lvl1pPr>
          </a:lstStyle>
          <a:p>
            <a:fld id="{05DD1DF0-DD4E-4B0C-B0FD-D16D9D2A9750}" type="slidenum">
              <a:rPr lang="en-US" smtClean="0"/>
              <a:pPr/>
              <a:t>‹Nr.›</a:t>
            </a:fld>
            <a:endParaRPr lang="en-US"/>
          </a:p>
        </p:txBody>
      </p:sp>
    </p:spTree>
    <p:extLst>
      <p:ext uri="{BB962C8B-B14F-4D97-AF65-F5344CB8AC3E}">
        <p14:creationId xmlns:p14="http://schemas.microsoft.com/office/powerpoint/2010/main" val="3888985705"/>
      </p:ext>
    </p:extLst>
  </p:cSld>
  <p:clrMap bg1="lt1" tx1="dk1" bg2="lt2" tx2="dk2" accent1="accent1" accent2="accent2" accent3="accent3" accent4="accent4" accent5="accent5" accent6="accent6" hlink="hlink" folHlink="folHlink"/>
  <p:hf/>
  <p:notesStyle>
    <a:lvl1pPr marL="157265" indent="-157265" algn="l" defTabSz="619787" rtl="0" eaLnBrk="1" latinLnBrk="0" hangingPunct="1">
      <a:lnSpc>
        <a:spcPct val="120000"/>
      </a:lnSpc>
      <a:buClr>
        <a:schemeClr val="accent1"/>
      </a:buClr>
      <a:buFont typeface="Arial" panose="020B0604020202020204" pitchFamily="34" charset="0"/>
      <a:buChar char="•"/>
      <a:defRPr sz="870" kern="1200">
        <a:solidFill>
          <a:schemeClr val="tx1"/>
        </a:solidFill>
        <a:latin typeface="+mn-lt"/>
        <a:ea typeface="+mn-ea"/>
        <a:cs typeface="+mn-cs"/>
      </a:defRPr>
    </a:lvl1pPr>
    <a:lvl2pPr marL="311769" indent="-154505" algn="l" defTabSz="619787" rtl="0" eaLnBrk="1" latinLnBrk="0" hangingPunct="1">
      <a:lnSpc>
        <a:spcPct val="120000"/>
      </a:lnSpc>
      <a:buFont typeface="Arial" panose="020B0604020202020204" pitchFamily="34" charset="0"/>
      <a:buChar char="•"/>
      <a:defRPr sz="870" kern="1200">
        <a:solidFill>
          <a:schemeClr val="tx1"/>
        </a:solidFill>
        <a:latin typeface="+mn-lt"/>
        <a:ea typeface="+mn-ea"/>
        <a:cs typeface="+mn-cs"/>
      </a:defRPr>
    </a:lvl2pPr>
    <a:lvl3pPr marL="467654" indent="-155885" algn="l" defTabSz="619787" rtl="0" eaLnBrk="1" latinLnBrk="0" hangingPunct="1">
      <a:lnSpc>
        <a:spcPct val="120000"/>
      </a:lnSpc>
      <a:buFont typeface="Arial" panose="020B0604020202020204" pitchFamily="34" charset="0"/>
      <a:buChar char="•"/>
      <a:defRPr sz="870" kern="1200">
        <a:solidFill>
          <a:schemeClr val="tx1"/>
        </a:solidFill>
        <a:latin typeface="+mn-lt"/>
        <a:ea typeface="+mn-ea"/>
        <a:cs typeface="+mn-cs"/>
      </a:defRPr>
    </a:lvl3pPr>
    <a:lvl4pPr marL="624919" indent="-157265" algn="l" defTabSz="619787" rtl="0" eaLnBrk="1" latinLnBrk="0" hangingPunct="1">
      <a:lnSpc>
        <a:spcPct val="120000"/>
      </a:lnSpc>
      <a:buFont typeface="Arial" panose="020B0604020202020204" pitchFamily="34" charset="0"/>
      <a:buChar char="•"/>
      <a:defRPr sz="870" kern="1200">
        <a:solidFill>
          <a:schemeClr val="tx1"/>
        </a:solidFill>
        <a:latin typeface="+mn-lt"/>
        <a:ea typeface="+mn-ea"/>
        <a:cs typeface="+mn-cs"/>
      </a:defRPr>
    </a:lvl4pPr>
    <a:lvl5pPr marL="779423" indent="-154505" algn="l" defTabSz="619787" rtl="0" eaLnBrk="1" latinLnBrk="0" hangingPunct="1">
      <a:lnSpc>
        <a:spcPct val="120000"/>
      </a:lnSpc>
      <a:buFont typeface="Arial" panose="020B0604020202020204" pitchFamily="34" charset="0"/>
      <a:buChar char="•"/>
      <a:defRPr sz="870" kern="1200">
        <a:solidFill>
          <a:schemeClr val="tx1"/>
        </a:solidFill>
        <a:latin typeface="+mn-lt"/>
        <a:ea typeface="+mn-ea"/>
        <a:cs typeface="+mn-cs"/>
      </a:defRPr>
    </a:lvl5pPr>
    <a:lvl6pPr marL="1549466" algn="l" defTabSz="619787" rtl="0" eaLnBrk="1" latinLnBrk="0" hangingPunct="1">
      <a:defRPr sz="813" kern="1200">
        <a:solidFill>
          <a:schemeClr val="tx1"/>
        </a:solidFill>
        <a:latin typeface="+mn-lt"/>
        <a:ea typeface="+mn-ea"/>
        <a:cs typeface="+mn-cs"/>
      </a:defRPr>
    </a:lvl6pPr>
    <a:lvl7pPr marL="1859359" algn="l" defTabSz="619787" rtl="0" eaLnBrk="1" latinLnBrk="0" hangingPunct="1">
      <a:defRPr sz="813" kern="1200">
        <a:solidFill>
          <a:schemeClr val="tx1"/>
        </a:solidFill>
        <a:latin typeface="+mn-lt"/>
        <a:ea typeface="+mn-ea"/>
        <a:cs typeface="+mn-cs"/>
      </a:defRPr>
    </a:lvl7pPr>
    <a:lvl8pPr marL="2169253" algn="l" defTabSz="619787" rtl="0" eaLnBrk="1" latinLnBrk="0" hangingPunct="1">
      <a:defRPr sz="813" kern="1200">
        <a:solidFill>
          <a:schemeClr val="tx1"/>
        </a:solidFill>
        <a:latin typeface="+mn-lt"/>
        <a:ea typeface="+mn-ea"/>
        <a:cs typeface="+mn-cs"/>
      </a:defRPr>
    </a:lvl8pPr>
    <a:lvl9pPr marL="2479146" algn="l" defTabSz="619787" rtl="0" eaLnBrk="1" latinLnBrk="0" hangingPunct="1">
      <a:defRPr sz="813"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95" userDrawn="1">
          <p15:clr>
            <a:srgbClr val="F26B43"/>
          </p15:clr>
        </p15:guide>
        <p15:guide id="3" pos="4014" userDrawn="1">
          <p15:clr>
            <a:srgbClr val="F26B43"/>
          </p15:clr>
        </p15:guide>
      </p15:sldGuideLst>
    </p:ext>
  </p:extLst>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inladung vorne">
    <p:spTree>
      <p:nvGrpSpPr>
        <p:cNvPr id="1" name=""/>
        <p:cNvGrpSpPr/>
        <p:nvPr/>
      </p:nvGrpSpPr>
      <p:grpSpPr>
        <a:xfrm>
          <a:off x="0" y="0"/>
          <a:ext cx="0" cy="0"/>
          <a:chOff x="0" y="0"/>
          <a:chExt cx="0" cy="0"/>
        </a:xfrm>
      </p:grpSpPr>
      <p:sp>
        <p:nvSpPr>
          <p:cNvPr id="33" name="Freihandform: Form 32"/>
          <p:cNvSpPr/>
          <p:nvPr userDrawn="1"/>
        </p:nvSpPr>
        <p:spPr>
          <a:xfrm>
            <a:off x="1" y="1"/>
            <a:ext cx="7775248" cy="3815946"/>
          </a:xfrm>
          <a:custGeom>
            <a:avLst/>
            <a:gdLst>
              <a:gd name="connsiteX0" fmla="*/ 7559357 w 7559357"/>
              <a:gd name="connsiteY0" fmla="*/ 3118508 h 3600069"/>
              <a:gd name="connsiteX1" fmla="*/ 7559357 w 7559357"/>
              <a:gd name="connsiteY1" fmla="*/ 3600069 h 3600069"/>
              <a:gd name="connsiteX2" fmla="*/ 6916077 w 7559357"/>
              <a:gd name="connsiteY2" fmla="*/ 3600069 h 3600069"/>
              <a:gd name="connsiteX3" fmla="*/ 6950357 w 7559357"/>
              <a:gd name="connsiteY3" fmla="*/ 3583556 h 3600069"/>
              <a:gd name="connsiteX4" fmla="*/ 7531085 w 7559357"/>
              <a:gd name="connsiteY4" fmla="*/ 3149615 h 3600069"/>
              <a:gd name="connsiteX5" fmla="*/ 0 w 7559357"/>
              <a:gd name="connsiteY5" fmla="*/ 0 h 3600069"/>
              <a:gd name="connsiteX6" fmla="*/ 7559357 w 7559357"/>
              <a:gd name="connsiteY6" fmla="*/ 0 h 3600069"/>
              <a:gd name="connsiteX7" fmla="*/ 7559357 w 7559357"/>
              <a:gd name="connsiteY7" fmla="*/ 381 h 3600069"/>
              <a:gd name="connsiteX8" fmla="*/ 3634260 w 7559357"/>
              <a:gd name="connsiteY8" fmla="*/ 381 h 3600069"/>
              <a:gd name="connsiteX9" fmla="*/ 3533326 w 7559357"/>
              <a:gd name="connsiteY9" fmla="*/ 166524 h 3600069"/>
              <a:gd name="connsiteX10" fmla="*/ 3229175 w 7559357"/>
              <a:gd name="connsiteY10" fmla="*/ 1367706 h 3600069"/>
              <a:gd name="connsiteX11" fmla="*/ 4547993 w 7559357"/>
              <a:gd name="connsiteY11" fmla="*/ 3583556 h 3600069"/>
              <a:gd name="connsiteX12" fmla="*/ 4582273 w 7559357"/>
              <a:gd name="connsiteY12" fmla="*/ 3600069 h 3600069"/>
              <a:gd name="connsiteX13" fmla="*/ 0 w 7559357"/>
              <a:gd name="connsiteY13" fmla="*/ 3600069 h 3600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59357" h="3600069">
                <a:moveTo>
                  <a:pt x="7559357" y="3118508"/>
                </a:moveTo>
                <a:lnTo>
                  <a:pt x="7559357" y="3600069"/>
                </a:lnTo>
                <a:lnTo>
                  <a:pt x="6916077" y="3600069"/>
                </a:lnTo>
                <a:lnTo>
                  <a:pt x="6950357" y="3583556"/>
                </a:lnTo>
                <a:cubicBezTo>
                  <a:pt x="7164597" y="3467174"/>
                  <a:pt x="7360073" y="3320627"/>
                  <a:pt x="7531085" y="3149615"/>
                </a:cubicBezTo>
                <a:close/>
                <a:moveTo>
                  <a:pt x="0" y="0"/>
                </a:moveTo>
                <a:lnTo>
                  <a:pt x="7559357" y="0"/>
                </a:lnTo>
                <a:lnTo>
                  <a:pt x="7559357" y="381"/>
                </a:lnTo>
                <a:lnTo>
                  <a:pt x="3634260" y="381"/>
                </a:lnTo>
                <a:lnTo>
                  <a:pt x="3533326" y="166524"/>
                </a:lnTo>
                <a:cubicBezTo>
                  <a:pt x="3339355" y="523591"/>
                  <a:pt x="3229175" y="932782"/>
                  <a:pt x="3229175" y="1367706"/>
                </a:cubicBezTo>
                <a:cubicBezTo>
                  <a:pt x="3229175" y="2324540"/>
                  <a:pt x="3762446" y="3156821"/>
                  <a:pt x="4547993" y="3583556"/>
                </a:cubicBezTo>
                <a:lnTo>
                  <a:pt x="4582273" y="3600069"/>
                </a:lnTo>
                <a:lnTo>
                  <a:pt x="0" y="360006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6" name="Textplatzhalter 5"/>
          <p:cNvSpPr>
            <a:spLocks noGrp="1"/>
          </p:cNvSpPr>
          <p:nvPr>
            <p:ph type="body" sz="quarter" idx="48" hasCustomPrompt="1"/>
          </p:nvPr>
        </p:nvSpPr>
        <p:spPr>
          <a:xfrm>
            <a:off x="4706446" y="1755414"/>
            <a:ext cx="2740084" cy="190793"/>
          </a:xfrm>
        </p:spPr>
        <p:txBody>
          <a:bodyPr/>
          <a:lstStyle>
            <a:lvl1pPr>
              <a:spcAft>
                <a:spcPts val="0"/>
              </a:spcAft>
              <a:buFontTx/>
              <a:buNone/>
              <a:defRPr sz="1100" b="1">
                <a:solidFill>
                  <a:schemeClr val="accent2"/>
                </a:solidFill>
              </a:defRPr>
            </a:lvl1pPr>
            <a:lvl2pPr>
              <a:buFontTx/>
              <a:buNone/>
              <a:defRPr sz="762">
                <a:solidFill>
                  <a:schemeClr val="bg1"/>
                </a:solidFill>
              </a:defRPr>
            </a:lvl2pPr>
            <a:lvl3pPr marL="42343" indent="0">
              <a:buFontTx/>
              <a:buNone/>
              <a:defRPr sz="762">
                <a:solidFill>
                  <a:schemeClr val="bg1"/>
                </a:solidFill>
              </a:defRPr>
            </a:lvl3pPr>
            <a:lvl4pPr marL="212958" indent="0">
              <a:buFontTx/>
              <a:buNone/>
              <a:defRPr sz="762">
                <a:solidFill>
                  <a:schemeClr val="bg1"/>
                </a:solidFill>
              </a:defRPr>
            </a:lvl4pPr>
            <a:lvl5pPr marL="286045" indent="0">
              <a:buFontTx/>
              <a:buNone/>
              <a:defRPr sz="762">
                <a:solidFill>
                  <a:schemeClr val="bg1"/>
                </a:solidFill>
              </a:defRPr>
            </a:lvl5pPr>
          </a:lstStyle>
          <a:p>
            <a:pPr lvl="0"/>
            <a:r>
              <a:rPr lang="de-DE"/>
              <a:t>Datum</a:t>
            </a:r>
          </a:p>
        </p:txBody>
      </p:sp>
      <p:sp>
        <p:nvSpPr>
          <p:cNvPr id="9" name="Textplatzhalter 8"/>
          <p:cNvSpPr>
            <a:spLocks noGrp="1"/>
          </p:cNvSpPr>
          <p:nvPr>
            <p:ph type="body" sz="quarter" idx="51" hasCustomPrompt="1"/>
          </p:nvPr>
        </p:nvSpPr>
        <p:spPr>
          <a:xfrm>
            <a:off x="879506" y="702569"/>
            <a:ext cx="2244583" cy="307331"/>
          </a:xfrm>
        </p:spPr>
        <p:txBody>
          <a:bodyPr/>
          <a:lstStyle>
            <a:lvl1pPr>
              <a:defRPr>
                <a:solidFill>
                  <a:schemeClr val="bg1"/>
                </a:solidFill>
              </a:defRPr>
            </a:lvl1pPr>
          </a:lstStyle>
          <a:p>
            <a:r>
              <a:rPr lang="de-DE"/>
              <a:t>Institutsname max. 2-zeilig, bitte hier überschreiben</a:t>
            </a:r>
            <a:endParaRPr lang="de-DE" dirty="0"/>
          </a:p>
        </p:txBody>
      </p:sp>
      <p:sp>
        <p:nvSpPr>
          <p:cNvPr id="30" name="Textplatzhalter 5"/>
          <p:cNvSpPr>
            <a:spLocks noGrp="1"/>
          </p:cNvSpPr>
          <p:nvPr>
            <p:ph type="body" sz="quarter" idx="52" hasCustomPrompt="1"/>
          </p:nvPr>
        </p:nvSpPr>
        <p:spPr>
          <a:xfrm>
            <a:off x="4706446" y="996346"/>
            <a:ext cx="2740083" cy="267111"/>
          </a:xfrm>
        </p:spPr>
        <p:txBody>
          <a:bodyPr/>
          <a:lstStyle>
            <a:lvl1pPr>
              <a:spcAft>
                <a:spcPts val="0"/>
              </a:spcAft>
              <a:buFontTx/>
              <a:buNone/>
              <a:defRPr sz="1600" b="1">
                <a:solidFill>
                  <a:schemeClr val="accent2"/>
                </a:solidFill>
              </a:defRPr>
            </a:lvl1pPr>
            <a:lvl2pPr>
              <a:buFontTx/>
              <a:buNone/>
              <a:defRPr sz="762">
                <a:solidFill>
                  <a:schemeClr val="bg1"/>
                </a:solidFill>
              </a:defRPr>
            </a:lvl2pPr>
            <a:lvl3pPr marL="42343" indent="0">
              <a:buFontTx/>
              <a:buNone/>
              <a:defRPr sz="762">
                <a:solidFill>
                  <a:schemeClr val="bg1"/>
                </a:solidFill>
              </a:defRPr>
            </a:lvl3pPr>
            <a:lvl4pPr marL="212958" indent="0">
              <a:buFontTx/>
              <a:buNone/>
              <a:defRPr sz="762">
                <a:solidFill>
                  <a:schemeClr val="bg1"/>
                </a:solidFill>
              </a:defRPr>
            </a:lvl4pPr>
            <a:lvl5pPr marL="286045" indent="0">
              <a:buFontTx/>
              <a:buNone/>
              <a:defRPr sz="762">
                <a:solidFill>
                  <a:schemeClr val="bg1"/>
                </a:solidFill>
              </a:defRPr>
            </a:lvl5pPr>
          </a:lstStyle>
          <a:p>
            <a:pPr lvl="0"/>
            <a:r>
              <a:rPr lang="de-DE"/>
              <a:t>Einladungstext</a:t>
            </a:r>
          </a:p>
        </p:txBody>
      </p:sp>
      <p:sp>
        <p:nvSpPr>
          <p:cNvPr id="31" name="Textplatzhalter 5"/>
          <p:cNvSpPr>
            <a:spLocks noGrp="1"/>
          </p:cNvSpPr>
          <p:nvPr>
            <p:ph type="body" sz="quarter" idx="53" hasCustomPrompt="1"/>
          </p:nvPr>
        </p:nvSpPr>
        <p:spPr>
          <a:xfrm>
            <a:off x="4706446" y="1294571"/>
            <a:ext cx="2740083" cy="325335"/>
          </a:xfrm>
        </p:spPr>
        <p:txBody>
          <a:bodyPr/>
          <a:lstStyle>
            <a:lvl1pPr>
              <a:spcAft>
                <a:spcPts val="0"/>
              </a:spcAft>
              <a:buFontTx/>
              <a:buNone/>
              <a:defRPr sz="1600" b="0">
                <a:solidFill>
                  <a:schemeClr val="accent2"/>
                </a:solidFill>
              </a:defRPr>
            </a:lvl1pPr>
            <a:lvl2pPr>
              <a:buFontTx/>
              <a:buNone/>
              <a:defRPr sz="762">
                <a:solidFill>
                  <a:schemeClr val="bg1"/>
                </a:solidFill>
              </a:defRPr>
            </a:lvl2pPr>
            <a:lvl3pPr marL="42343" indent="0">
              <a:buFontTx/>
              <a:buNone/>
              <a:defRPr sz="762">
                <a:solidFill>
                  <a:schemeClr val="bg1"/>
                </a:solidFill>
              </a:defRPr>
            </a:lvl3pPr>
            <a:lvl4pPr marL="212958" indent="0">
              <a:buFontTx/>
              <a:buNone/>
              <a:defRPr sz="762">
                <a:solidFill>
                  <a:schemeClr val="bg1"/>
                </a:solidFill>
              </a:defRPr>
            </a:lvl4pPr>
            <a:lvl5pPr marL="286045" indent="0">
              <a:buFontTx/>
              <a:buNone/>
              <a:defRPr sz="762">
                <a:solidFill>
                  <a:schemeClr val="bg1"/>
                </a:solidFill>
              </a:defRPr>
            </a:lvl5pPr>
          </a:lstStyle>
          <a:p>
            <a:pPr lvl="0"/>
            <a:r>
              <a:rPr lang="de-DE"/>
              <a:t>Subline zur Headline</a:t>
            </a:r>
          </a:p>
        </p:txBody>
      </p:sp>
      <p:sp>
        <p:nvSpPr>
          <p:cNvPr id="32" name="Textplatzhalter 5"/>
          <p:cNvSpPr>
            <a:spLocks noGrp="1"/>
          </p:cNvSpPr>
          <p:nvPr>
            <p:ph type="body" sz="quarter" idx="54" hasCustomPrompt="1"/>
          </p:nvPr>
        </p:nvSpPr>
        <p:spPr>
          <a:xfrm>
            <a:off x="4706446" y="1946207"/>
            <a:ext cx="2740084" cy="190793"/>
          </a:xfrm>
        </p:spPr>
        <p:txBody>
          <a:bodyPr/>
          <a:lstStyle>
            <a:lvl1pPr>
              <a:spcAft>
                <a:spcPts val="0"/>
              </a:spcAft>
              <a:buFontTx/>
              <a:buNone/>
              <a:defRPr sz="1100" b="0">
                <a:solidFill>
                  <a:schemeClr val="accent2"/>
                </a:solidFill>
              </a:defRPr>
            </a:lvl1pPr>
            <a:lvl2pPr>
              <a:buFontTx/>
              <a:buNone/>
              <a:defRPr sz="762">
                <a:solidFill>
                  <a:schemeClr val="bg1"/>
                </a:solidFill>
              </a:defRPr>
            </a:lvl2pPr>
            <a:lvl3pPr marL="42343" indent="0">
              <a:buFontTx/>
              <a:buNone/>
              <a:defRPr sz="762">
                <a:solidFill>
                  <a:schemeClr val="bg1"/>
                </a:solidFill>
              </a:defRPr>
            </a:lvl3pPr>
            <a:lvl4pPr marL="212958" indent="0">
              <a:buFontTx/>
              <a:buNone/>
              <a:defRPr sz="762">
                <a:solidFill>
                  <a:schemeClr val="bg1"/>
                </a:solidFill>
              </a:defRPr>
            </a:lvl4pPr>
            <a:lvl5pPr marL="286045" indent="0">
              <a:buFontTx/>
              <a:buNone/>
              <a:defRPr sz="762">
                <a:solidFill>
                  <a:schemeClr val="bg1"/>
                </a:solidFill>
              </a:defRPr>
            </a:lvl5pPr>
          </a:lstStyle>
          <a:p>
            <a:pPr lvl="0"/>
            <a:r>
              <a:rPr lang="de-DE"/>
              <a:t>Uhrzeit</a:t>
            </a:r>
          </a:p>
        </p:txBody>
      </p:sp>
      <p:sp>
        <p:nvSpPr>
          <p:cNvPr id="35" name="Textplatzhalter 4"/>
          <p:cNvSpPr>
            <a:spLocks noGrp="1"/>
          </p:cNvSpPr>
          <p:nvPr>
            <p:ph type="body" sz="quarter" idx="50" hasCustomPrompt="1"/>
          </p:nvPr>
        </p:nvSpPr>
        <p:spPr>
          <a:xfrm>
            <a:off x="366699" y="405320"/>
            <a:ext cx="1915529" cy="388237"/>
          </a:xfrm>
          <a:blipFill dpi="0" rotWithShape="1">
            <a:blip r:embed="rId2"/>
            <a:srcRect/>
            <a:stretch>
              <a:fillRect/>
            </a:stretch>
          </a:blipFill>
        </p:spPr>
        <p:txBody>
          <a:bodyPr/>
          <a:lstStyle>
            <a:lvl1pPr>
              <a:defRPr/>
            </a:lvl1pPr>
          </a:lstStyle>
          <a:p>
            <a:pPr lvl="0"/>
            <a:r>
              <a:rPr lang="de-DE"/>
              <a:t> </a:t>
            </a:r>
          </a:p>
        </p:txBody>
      </p:sp>
      <p:sp>
        <p:nvSpPr>
          <p:cNvPr id="14" name="Bildplatzhalter 13"/>
          <p:cNvSpPr>
            <a:spLocks noGrp="1"/>
          </p:cNvSpPr>
          <p:nvPr>
            <p:ph type="pic" sz="quarter" idx="55" hasCustomPrompt="1"/>
          </p:nvPr>
        </p:nvSpPr>
        <p:spPr>
          <a:xfrm>
            <a:off x="4706446" y="3138141"/>
            <a:ext cx="2684250" cy="257510"/>
          </a:xfrm>
        </p:spPr>
        <p:txBody>
          <a:bodyPr/>
          <a:lstStyle>
            <a:lvl1pPr>
              <a:defRPr/>
            </a:lvl1pPr>
          </a:lstStyle>
          <a:p>
            <a:r>
              <a:rPr lang="de-DE"/>
              <a:t>Logos der Beteiligten</a:t>
            </a:r>
          </a:p>
        </p:txBody>
      </p:sp>
    </p:spTree>
    <p:extLst>
      <p:ext uri="{BB962C8B-B14F-4D97-AF65-F5344CB8AC3E}">
        <p14:creationId xmlns:p14="http://schemas.microsoft.com/office/powerpoint/2010/main" val="1575786351"/>
      </p:ext>
    </p:extLst>
  </p:cSld>
  <p:clrMapOvr>
    <a:masterClrMapping/>
  </p:clrMapOvr>
  <p:extLst>
    <p:ext uri="{DCECCB84-F9BA-43D5-87BE-67443E8EF086}">
      <p15:sldGuideLst xmlns:p15="http://schemas.microsoft.com/office/powerpoint/2012/main">
        <p15:guide id="1" orient="horz" pos="2140" userDrawn="1">
          <p15:clr>
            <a:srgbClr val="FBAE40"/>
          </p15:clr>
        </p15:guide>
        <p15:guide id="2" pos="2960" userDrawn="1">
          <p15:clr>
            <a:srgbClr val="FBAE40"/>
          </p15:clr>
        </p15:guide>
        <p15:guide id="3" pos="232" userDrawn="1">
          <p15:clr>
            <a:srgbClr val="FBAE40"/>
          </p15:clr>
        </p15:guide>
        <p15:guide id="4" orient="horz" pos="2043" userDrawn="1">
          <p15:clr>
            <a:srgbClr val="FBAE40"/>
          </p15:clr>
        </p15:guide>
        <p15:guide id="5" pos="4685"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inladung hinten">
    <p:spTree>
      <p:nvGrpSpPr>
        <p:cNvPr id="1" name=""/>
        <p:cNvGrpSpPr/>
        <p:nvPr/>
      </p:nvGrpSpPr>
      <p:grpSpPr>
        <a:xfrm>
          <a:off x="0" y="0"/>
          <a:ext cx="0" cy="0"/>
          <a:chOff x="0" y="0"/>
          <a:chExt cx="0" cy="0"/>
        </a:xfrm>
      </p:grpSpPr>
      <p:sp>
        <p:nvSpPr>
          <p:cNvPr id="37" name="Textplatzhalter 10"/>
          <p:cNvSpPr>
            <a:spLocks noGrp="1"/>
          </p:cNvSpPr>
          <p:nvPr>
            <p:ph type="body" sz="quarter" idx="46" hasCustomPrompt="1"/>
          </p:nvPr>
        </p:nvSpPr>
        <p:spPr>
          <a:xfrm>
            <a:off x="407582" y="1226099"/>
            <a:ext cx="952659" cy="911675"/>
          </a:xfrm>
        </p:spPr>
        <p:txBody>
          <a:bodyPr/>
          <a:lstStyle>
            <a:lvl1pPr marL="0" indent="0">
              <a:buNone/>
              <a:defRPr sz="600" b="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dirty="0"/>
              <a:t>Adresse</a:t>
            </a:r>
          </a:p>
        </p:txBody>
      </p:sp>
      <p:sp>
        <p:nvSpPr>
          <p:cNvPr id="38" name="Textplatzhalter 10"/>
          <p:cNvSpPr>
            <a:spLocks noGrp="1"/>
          </p:cNvSpPr>
          <p:nvPr>
            <p:ph type="body" sz="quarter" idx="22" hasCustomPrompt="1"/>
          </p:nvPr>
        </p:nvSpPr>
        <p:spPr>
          <a:xfrm>
            <a:off x="1576113" y="1087823"/>
            <a:ext cx="5665305" cy="1711427"/>
          </a:xfrm>
        </p:spPr>
        <p:txBody>
          <a:bodyPr/>
          <a:lstStyle>
            <a:lvl1pPr marL="0" indent="0">
              <a:spcAft>
                <a:spcPts val="300"/>
              </a:spcAft>
              <a:buNone/>
              <a:defRPr sz="900" b="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Hier steht der Einladungstext</a:t>
            </a:r>
            <a:endParaRPr lang="de-DE" dirty="0"/>
          </a:p>
        </p:txBody>
      </p:sp>
      <p:sp>
        <p:nvSpPr>
          <p:cNvPr id="55" name="Textplatzhalter 10"/>
          <p:cNvSpPr>
            <a:spLocks noGrp="1"/>
          </p:cNvSpPr>
          <p:nvPr>
            <p:ph type="body" sz="quarter" idx="25" hasCustomPrompt="1"/>
          </p:nvPr>
        </p:nvSpPr>
        <p:spPr>
          <a:xfrm>
            <a:off x="1576113" y="921438"/>
            <a:ext cx="5665305" cy="153995"/>
          </a:xfrm>
        </p:spPr>
        <p:txBody>
          <a:bodyPr/>
          <a:lstStyle>
            <a:lvl1pPr marL="0" indent="0">
              <a:buNone/>
              <a:defRPr sz="9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Hier steht eine Headline zum Text</a:t>
            </a:r>
            <a:endParaRPr lang="de-DE" dirty="0"/>
          </a:p>
        </p:txBody>
      </p:sp>
      <p:sp>
        <p:nvSpPr>
          <p:cNvPr id="8" name="Textplatzhalter 7"/>
          <p:cNvSpPr>
            <a:spLocks noGrp="1"/>
          </p:cNvSpPr>
          <p:nvPr>
            <p:ph type="body" sz="quarter" idx="49" hasCustomPrompt="1"/>
          </p:nvPr>
        </p:nvSpPr>
        <p:spPr>
          <a:xfrm>
            <a:off x="1576113" y="461754"/>
            <a:ext cx="5665305" cy="325548"/>
          </a:xfrm>
        </p:spPr>
        <p:txBody>
          <a:bodyPr/>
          <a:lstStyle>
            <a:lvl1pPr>
              <a:spcAft>
                <a:spcPts val="0"/>
              </a:spcAft>
              <a:defRPr sz="1400" b="1" cap="none" baseline="0">
                <a:solidFill>
                  <a:schemeClr val="tx1"/>
                </a:solidFill>
              </a:defRPr>
            </a:lvl1pPr>
            <a:lvl2pPr>
              <a:defRPr sz="381">
                <a:solidFill>
                  <a:schemeClr val="bg1"/>
                </a:solidFill>
              </a:defRPr>
            </a:lvl2pPr>
            <a:lvl3pPr>
              <a:defRPr sz="381">
                <a:solidFill>
                  <a:schemeClr val="bg1"/>
                </a:solidFill>
              </a:defRPr>
            </a:lvl3pPr>
            <a:lvl4pPr>
              <a:defRPr sz="381">
                <a:solidFill>
                  <a:schemeClr val="bg1"/>
                </a:solidFill>
              </a:defRPr>
            </a:lvl4pPr>
            <a:lvl5pPr>
              <a:defRPr sz="381">
                <a:solidFill>
                  <a:schemeClr val="bg1"/>
                </a:solidFill>
              </a:defRPr>
            </a:lvl5pPr>
          </a:lstStyle>
          <a:p>
            <a:pPr lvl="0"/>
            <a:r>
              <a:rPr lang="de-DE"/>
              <a:t>Titel der Veranstaltung</a:t>
            </a:r>
          </a:p>
        </p:txBody>
      </p:sp>
      <p:sp>
        <p:nvSpPr>
          <p:cNvPr id="23" name="Textfeld 22"/>
          <p:cNvSpPr txBox="1"/>
          <p:nvPr userDrawn="1"/>
        </p:nvSpPr>
        <p:spPr>
          <a:xfrm>
            <a:off x="407582" y="1109265"/>
            <a:ext cx="952659" cy="114476"/>
          </a:xfrm>
          <a:prstGeom prst="rect">
            <a:avLst/>
          </a:prstGeom>
        </p:spPr>
        <p:txBody>
          <a:bodyPr vert="horz" lIns="0" tIns="0" rIns="0" bIns="0" rtlCol="0">
            <a:noAutofit/>
          </a:bodyPr>
          <a:lstStyle>
            <a:lvl1pPr lvl="0" indent="0" defTabSz="685800">
              <a:lnSpc>
                <a:spcPct val="120000"/>
              </a:lnSpc>
              <a:spcBef>
                <a:spcPts val="750"/>
              </a:spcBef>
              <a:buClr>
                <a:schemeClr val="accent2"/>
              </a:buClr>
              <a:buFont typeface="Arial" panose="020B0604020202020204" pitchFamily="34" charset="0"/>
              <a:buNone/>
              <a:defRPr sz="1200" b="0">
                <a:solidFill>
                  <a:schemeClr val="tx1">
                    <a:lumMod val="75000"/>
                    <a:lumOff val="25000"/>
                  </a:schemeClr>
                </a:solidFill>
              </a:defRPr>
            </a:lvl1pPr>
            <a:lvl2pPr marL="449263" indent="-273050" defTabSz="685800">
              <a:lnSpc>
                <a:spcPct val="120000"/>
              </a:lnSpc>
              <a:spcBef>
                <a:spcPts val="375"/>
              </a:spcBef>
              <a:buFont typeface="Arial" panose="020B0604020202020204" pitchFamily="34" charset="0"/>
              <a:buChar char="–"/>
              <a:defRPr sz="1800">
                <a:solidFill>
                  <a:schemeClr val="bg1"/>
                </a:solidFill>
              </a:defRPr>
            </a:lvl2pPr>
            <a:lvl3pPr marL="715963" indent="-266700" defTabSz="685800">
              <a:lnSpc>
                <a:spcPct val="120000"/>
              </a:lnSpc>
              <a:spcBef>
                <a:spcPts val="375"/>
              </a:spcBef>
              <a:buFont typeface="Arial" panose="020B0604020202020204" pitchFamily="34" charset="0"/>
              <a:buChar char="–"/>
              <a:defRPr sz="1800">
                <a:solidFill>
                  <a:schemeClr val="bg1"/>
                </a:solidFill>
              </a:defRPr>
            </a:lvl3pPr>
            <a:lvl4pPr marL="987425" indent="-271463" defTabSz="685800">
              <a:lnSpc>
                <a:spcPct val="120000"/>
              </a:lnSpc>
              <a:spcBef>
                <a:spcPts val="375"/>
              </a:spcBef>
              <a:buFont typeface="Arial" panose="020B0604020202020204" pitchFamily="34" charset="0"/>
              <a:buChar char="–"/>
              <a:defRPr sz="1800">
                <a:solidFill>
                  <a:schemeClr val="bg1"/>
                </a:solidFill>
              </a:defRPr>
            </a:lvl4pPr>
            <a:lvl5pPr marL="1254125" indent="-266700" defTabSz="685800">
              <a:lnSpc>
                <a:spcPct val="120000"/>
              </a:lnSpc>
              <a:spcBef>
                <a:spcPts val="375"/>
              </a:spcBef>
              <a:buFont typeface="Arial" panose="020B0604020202020204" pitchFamily="34" charset="0"/>
              <a:buChar char="–"/>
              <a:defRPr sz="1800">
                <a:solidFill>
                  <a:schemeClr val="bg1"/>
                </a:solidFill>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lvl="0">
              <a:spcBef>
                <a:spcPts val="95"/>
              </a:spcBef>
              <a:spcAft>
                <a:spcPts val="0"/>
              </a:spcAft>
              <a:tabLst>
                <a:tab pos="85443" algn="l"/>
                <a:tab pos="257839" algn="l"/>
              </a:tabLst>
            </a:pPr>
            <a:r>
              <a:rPr lang="de-DE" sz="600" b="1">
                <a:solidFill>
                  <a:schemeClr val="accent1"/>
                </a:solidFill>
              </a:rPr>
              <a:t>VERANSTALTUNGSORT</a:t>
            </a:r>
            <a:endParaRPr lang="de-DE" sz="600" b="1" dirty="0">
              <a:solidFill>
                <a:schemeClr val="accent1"/>
              </a:solidFill>
            </a:endParaRPr>
          </a:p>
        </p:txBody>
      </p:sp>
      <p:sp>
        <p:nvSpPr>
          <p:cNvPr id="31" name="Textplatzhalter 10"/>
          <p:cNvSpPr>
            <a:spLocks noGrp="1"/>
          </p:cNvSpPr>
          <p:nvPr>
            <p:ph type="body" sz="quarter" idx="26" hasCustomPrompt="1"/>
          </p:nvPr>
        </p:nvSpPr>
        <p:spPr>
          <a:xfrm>
            <a:off x="1576113" y="3274879"/>
            <a:ext cx="1393030" cy="76318"/>
          </a:xfrm>
        </p:spPr>
        <p:txBody>
          <a:bodyPr/>
          <a:lstStyle>
            <a:lvl1pPr marL="0" indent="0">
              <a:buNone/>
              <a:defRPr sz="429" b="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Name</a:t>
            </a:r>
            <a:endParaRPr lang="de-DE" dirty="0"/>
          </a:p>
        </p:txBody>
      </p:sp>
      <p:sp>
        <p:nvSpPr>
          <p:cNvPr id="27" name="Textplatzhalter 10"/>
          <p:cNvSpPr>
            <a:spLocks noGrp="1"/>
          </p:cNvSpPr>
          <p:nvPr>
            <p:ph type="body" sz="quarter" idx="54" hasCustomPrompt="1"/>
          </p:nvPr>
        </p:nvSpPr>
        <p:spPr>
          <a:xfrm>
            <a:off x="1576113" y="3367855"/>
            <a:ext cx="1393030" cy="147719"/>
          </a:xfrm>
        </p:spPr>
        <p:txBody>
          <a:bodyPr/>
          <a:lstStyle>
            <a:lvl1pPr marL="0" indent="0">
              <a:buNone/>
              <a:defRPr sz="700" b="1" cap="all" baseline="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Funktion</a:t>
            </a:r>
            <a:endParaRPr lang="de-DE" dirty="0"/>
          </a:p>
        </p:txBody>
      </p:sp>
      <p:sp>
        <p:nvSpPr>
          <p:cNvPr id="33" name="Textfeld 32"/>
          <p:cNvSpPr txBox="1"/>
          <p:nvPr userDrawn="1"/>
        </p:nvSpPr>
        <p:spPr>
          <a:xfrm>
            <a:off x="407582" y="2187491"/>
            <a:ext cx="952659" cy="114476"/>
          </a:xfrm>
          <a:prstGeom prst="rect">
            <a:avLst/>
          </a:prstGeom>
        </p:spPr>
        <p:txBody>
          <a:bodyPr vert="horz" lIns="0" tIns="0" rIns="0" bIns="0" rtlCol="0">
            <a:noAutofit/>
          </a:bodyPr>
          <a:lstStyle>
            <a:lvl1pPr lvl="0" indent="0" defTabSz="685800">
              <a:lnSpc>
                <a:spcPct val="120000"/>
              </a:lnSpc>
              <a:spcBef>
                <a:spcPts val="750"/>
              </a:spcBef>
              <a:buClr>
                <a:schemeClr val="accent2"/>
              </a:buClr>
              <a:buFont typeface="Arial" panose="020B0604020202020204" pitchFamily="34" charset="0"/>
              <a:buNone/>
              <a:defRPr sz="1200" b="0">
                <a:solidFill>
                  <a:schemeClr val="tx1">
                    <a:lumMod val="75000"/>
                    <a:lumOff val="25000"/>
                  </a:schemeClr>
                </a:solidFill>
              </a:defRPr>
            </a:lvl1pPr>
            <a:lvl2pPr marL="449263" indent="-273050" defTabSz="685800">
              <a:lnSpc>
                <a:spcPct val="120000"/>
              </a:lnSpc>
              <a:spcBef>
                <a:spcPts val="375"/>
              </a:spcBef>
              <a:buFont typeface="Arial" panose="020B0604020202020204" pitchFamily="34" charset="0"/>
              <a:buChar char="–"/>
              <a:defRPr sz="1800">
                <a:solidFill>
                  <a:schemeClr val="bg1"/>
                </a:solidFill>
              </a:defRPr>
            </a:lvl2pPr>
            <a:lvl3pPr marL="715963" indent="-266700" defTabSz="685800">
              <a:lnSpc>
                <a:spcPct val="120000"/>
              </a:lnSpc>
              <a:spcBef>
                <a:spcPts val="375"/>
              </a:spcBef>
              <a:buFont typeface="Arial" panose="020B0604020202020204" pitchFamily="34" charset="0"/>
              <a:buChar char="–"/>
              <a:defRPr sz="1800">
                <a:solidFill>
                  <a:schemeClr val="bg1"/>
                </a:solidFill>
              </a:defRPr>
            </a:lvl3pPr>
            <a:lvl4pPr marL="987425" indent="-271463" defTabSz="685800">
              <a:lnSpc>
                <a:spcPct val="120000"/>
              </a:lnSpc>
              <a:spcBef>
                <a:spcPts val="375"/>
              </a:spcBef>
              <a:buFont typeface="Arial" panose="020B0604020202020204" pitchFamily="34" charset="0"/>
              <a:buChar char="–"/>
              <a:defRPr sz="1800">
                <a:solidFill>
                  <a:schemeClr val="bg1"/>
                </a:solidFill>
              </a:defRPr>
            </a:lvl4pPr>
            <a:lvl5pPr marL="1254125" indent="-266700" defTabSz="685800">
              <a:lnSpc>
                <a:spcPct val="120000"/>
              </a:lnSpc>
              <a:spcBef>
                <a:spcPts val="375"/>
              </a:spcBef>
              <a:buFont typeface="Arial" panose="020B0604020202020204" pitchFamily="34" charset="0"/>
              <a:buChar char="–"/>
              <a:defRPr sz="1800">
                <a:solidFill>
                  <a:schemeClr val="bg1"/>
                </a:solidFill>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lvl="0">
              <a:spcBef>
                <a:spcPts val="95"/>
              </a:spcBef>
              <a:spcAft>
                <a:spcPts val="0"/>
              </a:spcAft>
              <a:tabLst>
                <a:tab pos="85443" algn="l"/>
                <a:tab pos="257839" algn="l"/>
              </a:tabLst>
            </a:pPr>
            <a:r>
              <a:rPr lang="de-DE" sz="600" b="1" cap="all" baseline="0">
                <a:solidFill>
                  <a:schemeClr val="accent1"/>
                </a:solidFill>
              </a:rPr>
              <a:t>Bei Rückfragen</a:t>
            </a:r>
            <a:endParaRPr lang="de-DE" sz="600" b="1" cap="all" baseline="0" dirty="0">
              <a:solidFill>
                <a:schemeClr val="accent1"/>
              </a:solidFill>
            </a:endParaRPr>
          </a:p>
        </p:txBody>
      </p:sp>
      <p:sp>
        <p:nvSpPr>
          <p:cNvPr id="34" name="Textplatzhalter 10"/>
          <p:cNvSpPr>
            <a:spLocks noGrp="1"/>
          </p:cNvSpPr>
          <p:nvPr>
            <p:ph type="body" sz="quarter" idx="55" hasCustomPrompt="1"/>
          </p:nvPr>
        </p:nvSpPr>
        <p:spPr>
          <a:xfrm>
            <a:off x="407582" y="2310981"/>
            <a:ext cx="952659" cy="1002653"/>
          </a:xfrm>
        </p:spPr>
        <p:txBody>
          <a:bodyPr/>
          <a:lstStyle>
            <a:lvl1pPr marL="0" indent="0">
              <a:buNone/>
              <a:defRPr sz="600" b="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dirty="0"/>
              <a:t>Adresse</a:t>
            </a:r>
          </a:p>
        </p:txBody>
      </p:sp>
    </p:spTree>
    <p:extLst>
      <p:ext uri="{BB962C8B-B14F-4D97-AF65-F5344CB8AC3E}">
        <p14:creationId xmlns:p14="http://schemas.microsoft.com/office/powerpoint/2010/main" val="4253494582"/>
      </p:ext>
    </p:extLst>
  </p:cSld>
  <p:clrMapOvr>
    <a:masterClrMapping/>
  </p:clrMapOvr>
  <p:extLst>
    <p:ext uri="{DCECCB84-F9BA-43D5-87BE-67443E8EF086}">
      <p15:sldGuideLst xmlns:p15="http://schemas.microsoft.com/office/powerpoint/2012/main">
        <p15:guide id="1" pos="256" userDrawn="1">
          <p15:clr>
            <a:srgbClr val="FBAE40"/>
          </p15:clr>
        </p15:guide>
        <p15:guide id="2" orient="horz" pos="2188" userDrawn="1">
          <p15:clr>
            <a:srgbClr val="FBAE40"/>
          </p15:clr>
        </p15:guide>
        <p15:guide id="4" pos="4570" userDrawn="1">
          <p15:clr>
            <a:srgbClr val="FBAE40"/>
          </p15:clr>
        </p15:guide>
        <p15:guide id="5" pos="986" userDrawn="1">
          <p15:clr>
            <a:srgbClr val="FBAE40"/>
          </p15:clr>
        </p15:guide>
        <p15:guide id="6" pos="862"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1345" y="604439"/>
            <a:ext cx="3013745" cy="358864"/>
          </a:xfrm>
          <a:prstGeom prst="rect">
            <a:avLst/>
          </a:prstGeom>
        </p:spPr>
        <p:txBody>
          <a:bodyPr vert="horz" lIns="0" tIns="0" rIns="0" bIns="0" rtlCol="0" anchor="t">
            <a:noAutofit/>
          </a:bodyPr>
          <a:lstStyle/>
          <a:p>
            <a:r>
              <a:rPr lang="de-DE"/>
              <a:t>Hier steht eine Headline</a:t>
            </a:r>
            <a:endParaRPr lang="en-US" dirty="0"/>
          </a:p>
        </p:txBody>
      </p:sp>
      <p:sp>
        <p:nvSpPr>
          <p:cNvPr id="10" name="Textplatzhalter 9"/>
          <p:cNvSpPr>
            <a:spLocks noGrp="1"/>
          </p:cNvSpPr>
          <p:nvPr>
            <p:ph type="body" idx="1"/>
          </p:nvPr>
        </p:nvSpPr>
        <p:spPr>
          <a:xfrm>
            <a:off x="281344" y="963304"/>
            <a:ext cx="3013746" cy="2421082"/>
          </a:xfrm>
          <a:prstGeom prst="rect">
            <a:avLst/>
          </a:prstGeom>
        </p:spPr>
        <p:txBody>
          <a:bodyPr vert="horz" lIns="0" tIns="0" rIns="0" bIns="0" rtlCol="0">
            <a:noAutofit/>
          </a:bodyPr>
          <a:lstStyle/>
          <a:p>
            <a:pPr lvl="0"/>
            <a:r>
              <a:rPr lang="de-DE"/>
              <a:t>Das ist der Fließtext</a:t>
            </a:r>
          </a:p>
        </p:txBody>
      </p:sp>
    </p:spTree>
    <p:extLst>
      <p:ext uri="{BB962C8B-B14F-4D97-AF65-F5344CB8AC3E}">
        <p14:creationId xmlns:p14="http://schemas.microsoft.com/office/powerpoint/2010/main" val="1297630091"/>
      </p:ext>
    </p:extLst>
  </p:cSld>
  <p:clrMap bg1="lt1" tx1="dk1" bg2="lt2" tx2="dk2" accent1="accent1" accent2="accent2" accent3="accent3" accent4="accent4" accent5="accent5" accent6="accent6" hlink="hlink" folHlink="folHlink"/>
  <p:sldLayoutIdLst>
    <p:sldLayoutId id="2147483697" r:id="rId1"/>
    <p:sldLayoutId id="2147483694" r:id="rId2"/>
  </p:sldLayoutIdLst>
  <p:hf hdr="0"/>
  <p:txStyles>
    <p:titleStyle>
      <a:lvl1pPr algn="l" defTabSz="272184" rtl="0" eaLnBrk="1" latinLnBrk="0" hangingPunct="1">
        <a:lnSpc>
          <a:spcPct val="110000"/>
        </a:lnSpc>
        <a:spcBef>
          <a:spcPct val="0"/>
        </a:spcBef>
        <a:spcAft>
          <a:spcPts val="300"/>
        </a:spcAft>
        <a:buNone/>
        <a:defRPr sz="1400" b="1" kern="1200">
          <a:solidFill>
            <a:schemeClr val="tx1"/>
          </a:solidFill>
          <a:latin typeface="+mj-lt"/>
          <a:ea typeface="+mj-ea"/>
          <a:cs typeface="+mj-cs"/>
        </a:defRPr>
      </a:lvl1pPr>
    </p:titleStyle>
    <p:bodyStyle>
      <a:lvl1pPr marL="0" indent="0" algn="l" defTabSz="272184" rtl="0" eaLnBrk="1" latinLnBrk="0" hangingPunct="1">
        <a:lnSpc>
          <a:spcPct val="110000"/>
        </a:lnSpc>
        <a:spcBef>
          <a:spcPts val="0"/>
        </a:spcBef>
        <a:spcAft>
          <a:spcPts val="300"/>
        </a:spcAft>
        <a:buClr>
          <a:schemeClr val="accent1"/>
        </a:buClr>
        <a:buFontTx/>
        <a:buNone/>
        <a:defRPr sz="900" kern="1200">
          <a:solidFill>
            <a:schemeClr val="tx1"/>
          </a:solidFill>
          <a:latin typeface="+mn-lt"/>
          <a:ea typeface="+mn-ea"/>
          <a:cs typeface="+mn-cs"/>
        </a:defRPr>
      </a:lvl1pPr>
      <a:lvl2pPr marL="0" indent="0" algn="l" defTabSz="272184" rtl="0" eaLnBrk="1" latinLnBrk="0" hangingPunct="1">
        <a:lnSpc>
          <a:spcPct val="110000"/>
        </a:lnSpc>
        <a:spcBef>
          <a:spcPts val="0"/>
        </a:spcBef>
        <a:spcAft>
          <a:spcPts val="143"/>
        </a:spcAft>
        <a:buClr>
          <a:schemeClr val="accent1"/>
        </a:buClr>
        <a:buFontTx/>
        <a:buNone/>
        <a:defRPr sz="429" kern="1200">
          <a:solidFill>
            <a:schemeClr val="tx1"/>
          </a:solidFill>
          <a:latin typeface="+mn-lt"/>
          <a:ea typeface="+mn-ea"/>
          <a:cs typeface="+mn-cs"/>
        </a:defRPr>
      </a:lvl2pPr>
      <a:lvl3pPr marL="86955" indent="-44612" algn="l" defTabSz="272184" rtl="0" eaLnBrk="1" latinLnBrk="0" hangingPunct="1">
        <a:lnSpc>
          <a:spcPct val="120000"/>
        </a:lnSpc>
        <a:spcBef>
          <a:spcPts val="149"/>
        </a:spcBef>
        <a:buClr>
          <a:schemeClr val="tx1"/>
        </a:buClr>
        <a:buFont typeface="Arial" panose="020B0604020202020204" pitchFamily="34" charset="0"/>
        <a:buChar char="•"/>
        <a:defRPr sz="429" kern="1200">
          <a:solidFill>
            <a:schemeClr val="tx1"/>
          </a:solidFill>
          <a:latin typeface="+mn-lt"/>
          <a:ea typeface="+mn-ea"/>
          <a:cs typeface="+mn-cs"/>
        </a:defRPr>
      </a:lvl3pPr>
      <a:lvl4pPr marL="286045" indent="-73086" algn="l" defTabSz="272184" rtl="0" eaLnBrk="1" latinLnBrk="0" hangingPunct="1">
        <a:lnSpc>
          <a:spcPct val="120000"/>
        </a:lnSpc>
        <a:spcBef>
          <a:spcPts val="149"/>
        </a:spcBef>
        <a:buClr>
          <a:schemeClr val="accent1"/>
        </a:buClr>
        <a:buFont typeface="Arial" panose="020B0604020202020204" pitchFamily="34" charset="0"/>
        <a:buChar char="•"/>
        <a:defRPr sz="429" kern="1200">
          <a:solidFill>
            <a:schemeClr val="tx1"/>
          </a:solidFill>
          <a:latin typeface="+mn-lt"/>
          <a:ea typeface="+mn-ea"/>
          <a:cs typeface="+mn-cs"/>
        </a:defRPr>
      </a:lvl4pPr>
      <a:lvl5pPr marL="355981" indent="-69936" algn="l" defTabSz="272184" rtl="0" eaLnBrk="1" latinLnBrk="0" hangingPunct="1">
        <a:lnSpc>
          <a:spcPct val="120000"/>
        </a:lnSpc>
        <a:spcBef>
          <a:spcPts val="149"/>
        </a:spcBef>
        <a:buClr>
          <a:schemeClr val="accent1"/>
        </a:buClr>
        <a:buFont typeface="Arial" panose="020B0604020202020204" pitchFamily="34" charset="0"/>
        <a:buChar char="•"/>
        <a:defRPr sz="429" kern="1200">
          <a:solidFill>
            <a:schemeClr val="tx1"/>
          </a:solidFill>
          <a:latin typeface="+mn-lt"/>
          <a:ea typeface="+mn-ea"/>
          <a:cs typeface="+mn-cs"/>
        </a:defRPr>
      </a:lvl5pPr>
      <a:lvl6pPr marL="748505" indent="-68046" algn="l" defTabSz="272184" rtl="0" eaLnBrk="1" latinLnBrk="0" hangingPunct="1">
        <a:lnSpc>
          <a:spcPct val="90000"/>
        </a:lnSpc>
        <a:spcBef>
          <a:spcPts val="149"/>
        </a:spcBef>
        <a:buFont typeface="Arial" panose="020B0604020202020204" pitchFamily="34" charset="0"/>
        <a:buChar char="•"/>
        <a:defRPr sz="536" kern="1200">
          <a:solidFill>
            <a:schemeClr val="tx1"/>
          </a:solidFill>
          <a:latin typeface="+mn-lt"/>
          <a:ea typeface="+mn-ea"/>
          <a:cs typeface="+mn-cs"/>
        </a:defRPr>
      </a:lvl6pPr>
      <a:lvl7pPr marL="884597" indent="-68046" algn="l" defTabSz="272184" rtl="0" eaLnBrk="1" latinLnBrk="0" hangingPunct="1">
        <a:lnSpc>
          <a:spcPct val="90000"/>
        </a:lnSpc>
        <a:spcBef>
          <a:spcPts val="149"/>
        </a:spcBef>
        <a:buFont typeface="Arial" panose="020B0604020202020204" pitchFamily="34" charset="0"/>
        <a:buChar char="•"/>
        <a:defRPr sz="536" kern="1200">
          <a:solidFill>
            <a:schemeClr val="tx1"/>
          </a:solidFill>
          <a:latin typeface="+mn-lt"/>
          <a:ea typeface="+mn-ea"/>
          <a:cs typeface="+mn-cs"/>
        </a:defRPr>
      </a:lvl7pPr>
      <a:lvl8pPr marL="1020689" indent="-68046" algn="l" defTabSz="272184" rtl="0" eaLnBrk="1" latinLnBrk="0" hangingPunct="1">
        <a:lnSpc>
          <a:spcPct val="90000"/>
        </a:lnSpc>
        <a:spcBef>
          <a:spcPts val="149"/>
        </a:spcBef>
        <a:buFont typeface="Arial" panose="020B0604020202020204" pitchFamily="34" charset="0"/>
        <a:buChar char="•"/>
        <a:defRPr sz="536" kern="1200">
          <a:solidFill>
            <a:schemeClr val="tx1"/>
          </a:solidFill>
          <a:latin typeface="+mn-lt"/>
          <a:ea typeface="+mn-ea"/>
          <a:cs typeface="+mn-cs"/>
        </a:defRPr>
      </a:lvl8pPr>
      <a:lvl9pPr marL="1156781" indent="-68046" algn="l" defTabSz="272184" rtl="0" eaLnBrk="1" latinLnBrk="0" hangingPunct="1">
        <a:lnSpc>
          <a:spcPct val="90000"/>
        </a:lnSpc>
        <a:spcBef>
          <a:spcPts val="149"/>
        </a:spcBef>
        <a:buFont typeface="Arial" panose="020B0604020202020204" pitchFamily="34" charset="0"/>
        <a:buChar char="•"/>
        <a:defRPr sz="536" kern="1200">
          <a:solidFill>
            <a:schemeClr val="tx1"/>
          </a:solidFill>
          <a:latin typeface="+mn-lt"/>
          <a:ea typeface="+mn-ea"/>
          <a:cs typeface="+mn-cs"/>
        </a:defRPr>
      </a:lvl9pPr>
    </p:bodyStyle>
    <p:otherStyle>
      <a:defPPr>
        <a:defRPr lang="en-US"/>
      </a:defPPr>
      <a:lvl1pPr marL="0" algn="l" defTabSz="272184" rtl="0" eaLnBrk="1" latinLnBrk="0" hangingPunct="1">
        <a:defRPr sz="536" kern="1200">
          <a:solidFill>
            <a:schemeClr val="tx1"/>
          </a:solidFill>
          <a:latin typeface="+mn-lt"/>
          <a:ea typeface="+mn-ea"/>
          <a:cs typeface="+mn-cs"/>
        </a:defRPr>
      </a:lvl1pPr>
      <a:lvl2pPr marL="136092" algn="l" defTabSz="272184" rtl="0" eaLnBrk="1" latinLnBrk="0" hangingPunct="1">
        <a:defRPr sz="536" kern="1200">
          <a:solidFill>
            <a:schemeClr val="tx1"/>
          </a:solidFill>
          <a:latin typeface="+mn-lt"/>
          <a:ea typeface="+mn-ea"/>
          <a:cs typeface="+mn-cs"/>
        </a:defRPr>
      </a:lvl2pPr>
      <a:lvl3pPr marL="272184" algn="l" defTabSz="272184" rtl="0" eaLnBrk="1" latinLnBrk="0" hangingPunct="1">
        <a:defRPr sz="536" kern="1200">
          <a:solidFill>
            <a:schemeClr val="tx1"/>
          </a:solidFill>
          <a:latin typeface="+mn-lt"/>
          <a:ea typeface="+mn-ea"/>
          <a:cs typeface="+mn-cs"/>
        </a:defRPr>
      </a:lvl3pPr>
      <a:lvl4pPr marL="408276" algn="l" defTabSz="272184" rtl="0" eaLnBrk="1" latinLnBrk="0" hangingPunct="1">
        <a:defRPr sz="536" kern="1200">
          <a:solidFill>
            <a:schemeClr val="tx1"/>
          </a:solidFill>
          <a:latin typeface="+mn-lt"/>
          <a:ea typeface="+mn-ea"/>
          <a:cs typeface="+mn-cs"/>
        </a:defRPr>
      </a:lvl4pPr>
      <a:lvl5pPr marL="544367" algn="l" defTabSz="272184" rtl="0" eaLnBrk="1" latinLnBrk="0" hangingPunct="1">
        <a:defRPr sz="536" kern="1200">
          <a:solidFill>
            <a:schemeClr val="tx1"/>
          </a:solidFill>
          <a:latin typeface="+mn-lt"/>
          <a:ea typeface="+mn-ea"/>
          <a:cs typeface="+mn-cs"/>
        </a:defRPr>
      </a:lvl5pPr>
      <a:lvl6pPr marL="680459" algn="l" defTabSz="272184" rtl="0" eaLnBrk="1" latinLnBrk="0" hangingPunct="1">
        <a:defRPr sz="536" kern="1200">
          <a:solidFill>
            <a:schemeClr val="tx1"/>
          </a:solidFill>
          <a:latin typeface="+mn-lt"/>
          <a:ea typeface="+mn-ea"/>
          <a:cs typeface="+mn-cs"/>
        </a:defRPr>
      </a:lvl6pPr>
      <a:lvl7pPr marL="816551" algn="l" defTabSz="272184" rtl="0" eaLnBrk="1" latinLnBrk="0" hangingPunct="1">
        <a:defRPr sz="536" kern="1200">
          <a:solidFill>
            <a:schemeClr val="tx1"/>
          </a:solidFill>
          <a:latin typeface="+mn-lt"/>
          <a:ea typeface="+mn-ea"/>
          <a:cs typeface="+mn-cs"/>
        </a:defRPr>
      </a:lvl7pPr>
      <a:lvl8pPr marL="952643" algn="l" defTabSz="272184" rtl="0" eaLnBrk="1" latinLnBrk="0" hangingPunct="1">
        <a:defRPr sz="536" kern="1200">
          <a:solidFill>
            <a:schemeClr val="tx1"/>
          </a:solidFill>
          <a:latin typeface="+mn-lt"/>
          <a:ea typeface="+mn-ea"/>
          <a:cs typeface="+mn-cs"/>
        </a:defRPr>
      </a:lvl8pPr>
      <a:lvl9pPr marL="1088735" algn="l" defTabSz="272184" rtl="0" eaLnBrk="1" latinLnBrk="0" hangingPunct="1">
        <a:defRPr sz="536"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1542F0-BBA6-438E-B7CD-EAE682070005}"/>
              </a:ext>
            </a:extLst>
          </p:cNvPr>
          <p:cNvSpPr>
            <a:spLocks noGrp="1"/>
          </p:cNvSpPr>
          <p:nvPr>
            <p:ph type="title" idx="4294967295"/>
          </p:nvPr>
        </p:nvSpPr>
        <p:spPr>
          <a:xfrm>
            <a:off x="281345" y="-358864"/>
            <a:ext cx="3013745" cy="358864"/>
          </a:xfrm>
        </p:spPr>
        <p:txBody>
          <a:bodyPr vert="horz" lIns="0" tIns="0" rIns="0" bIns="0" rtlCol="0" anchor="b">
            <a:noAutofit/>
          </a:bodyPr>
          <a:lstStyle/>
          <a:p>
            <a:endParaRPr lang="de-DE" dirty="0"/>
          </a:p>
        </p:txBody>
      </p:sp>
      <p:sp>
        <p:nvSpPr>
          <p:cNvPr id="37" name="Textplatzhalter 36"/>
          <p:cNvSpPr>
            <a:spLocks noGrp="1"/>
          </p:cNvSpPr>
          <p:nvPr>
            <p:ph type="body" sz="quarter" idx="50"/>
          </p:nvPr>
        </p:nvSpPr>
        <p:spPr/>
        <p:txBody>
          <a:bodyPr/>
          <a:lstStyle/>
          <a:p>
            <a:endParaRPr lang="de-DE"/>
          </a:p>
        </p:txBody>
      </p:sp>
      <p:sp>
        <p:nvSpPr>
          <p:cNvPr id="3" name="Textplatzhalter 2"/>
          <p:cNvSpPr>
            <a:spLocks noGrp="1"/>
          </p:cNvSpPr>
          <p:nvPr>
            <p:ph type="body" sz="quarter" idx="51"/>
          </p:nvPr>
        </p:nvSpPr>
        <p:spPr/>
        <p:txBody>
          <a:bodyPr/>
          <a:lstStyle/>
          <a:p>
            <a:r>
              <a:rPr lang="de-DE"/>
              <a:t>Institut für Musterwissenschaften</a:t>
            </a:r>
            <a:br>
              <a:rPr lang="de-DE"/>
            </a:br>
            <a:r>
              <a:rPr lang="de-DE"/>
              <a:t>und Beispiellehre</a:t>
            </a:r>
          </a:p>
        </p:txBody>
      </p:sp>
      <p:sp>
        <p:nvSpPr>
          <p:cNvPr id="38" name="Textplatzhalter 37"/>
          <p:cNvSpPr>
            <a:spLocks noGrp="1"/>
          </p:cNvSpPr>
          <p:nvPr>
            <p:ph type="body" sz="quarter" idx="52"/>
          </p:nvPr>
        </p:nvSpPr>
        <p:spPr/>
        <p:txBody>
          <a:bodyPr/>
          <a:lstStyle/>
          <a:p>
            <a:r>
              <a:rPr lang="de-DE"/>
              <a:t>Einladungstext Muster</a:t>
            </a:r>
          </a:p>
        </p:txBody>
      </p:sp>
      <p:sp>
        <p:nvSpPr>
          <p:cNvPr id="39" name="Textplatzhalter 38"/>
          <p:cNvSpPr>
            <a:spLocks noGrp="1"/>
          </p:cNvSpPr>
          <p:nvPr>
            <p:ph type="body" sz="quarter" idx="53"/>
          </p:nvPr>
        </p:nvSpPr>
        <p:spPr/>
        <p:txBody>
          <a:bodyPr/>
          <a:lstStyle/>
          <a:p>
            <a:r>
              <a:rPr lang="de-DE"/>
              <a:t>Subline zur Headline </a:t>
            </a:r>
          </a:p>
        </p:txBody>
      </p:sp>
      <p:sp>
        <p:nvSpPr>
          <p:cNvPr id="36" name="Textplatzhalter 35"/>
          <p:cNvSpPr>
            <a:spLocks noGrp="1"/>
          </p:cNvSpPr>
          <p:nvPr>
            <p:ph type="body" sz="quarter" idx="48"/>
          </p:nvPr>
        </p:nvSpPr>
        <p:spPr/>
        <p:txBody>
          <a:bodyPr/>
          <a:lstStyle/>
          <a:p>
            <a:r>
              <a:rPr lang="de-DE"/>
              <a:t>18. November 2017</a:t>
            </a:r>
          </a:p>
        </p:txBody>
      </p:sp>
      <p:sp>
        <p:nvSpPr>
          <p:cNvPr id="40" name="Textplatzhalter 39"/>
          <p:cNvSpPr>
            <a:spLocks noGrp="1"/>
          </p:cNvSpPr>
          <p:nvPr>
            <p:ph type="body" sz="quarter" idx="54"/>
          </p:nvPr>
        </p:nvSpPr>
        <p:spPr/>
        <p:txBody>
          <a:bodyPr/>
          <a:lstStyle/>
          <a:p>
            <a:r>
              <a:rPr lang="de-DE"/>
              <a:t>18:00 Uhr</a:t>
            </a:r>
          </a:p>
        </p:txBody>
      </p:sp>
      <p:pic>
        <p:nvPicPr>
          <p:cNvPr id="47" name="Bildplatzhalter 44">
            <a:extLs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835013" y="3155382"/>
            <a:ext cx="1481035" cy="197472"/>
          </a:xfrm>
          <a:prstGeom prst="rect">
            <a:avLst/>
          </a:prstGeom>
        </p:spPr>
      </p:pic>
    </p:spTree>
    <p:extLst>
      <p:ext uri="{BB962C8B-B14F-4D97-AF65-F5344CB8AC3E}">
        <p14:creationId xmlns:p14="http://schemas.microsoft.com/office/powerpoint/2010/main" val="2464678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9E0D80-8B1C-4ACB-ABB5-6236089E79D3}"/>
              </a:ext>
            </a:extLst>
          </p:cNvPr>
          <p:cNvSpPr>
            <a:spLocks noGrp="1"/>
          </p:cNvSpPr>
          <p:nvPr>
            <p:ph type="title" idx="4294967295"/>
          </p:nvPr>
        </p:nvSpPr>
        <p:spPr>
          <a:xfrm>
            <a:off x="281345" y="-358864"/>
            <a:ext cx="3013745" cy="358864"/>
          </a:xfrm>
        </p:spPr>
        <p:txBody>
          <a:bodyPr vert="horz" lIns="0" tIns="0" rIns="0" bIns="0" rtlCol="0" anchor="b">
            <a:noAutofit/>
          </a:bodyPr>
          <a:lstStyle/>
          <a:p>
            <a:endParaRPr lang="de-DE" dirty="0"/>
          </a:p>
        </p:txBody>
      </p:sp>
      <p:sp>
        <p:nvSpPr>
          <p:cNvPr id="10" name="Textplatzhalter 9"/>
          <p:cNvSpPr>
            <a:spLocks noGrp="1"/>
          </p:cNvSpPr>
          <p:nvPr>
            <p:ph type="body" sz="quarter" idx="50"/>
          </p:nvPr>
        </p:nvSpPr>
        <p:spPr/>
        <p:txBody>
          <a:bodyPr/>
          <a:lstStyle/>
          <a:p>
            <a:endParaRPr lang="de-DE"/>
          </a:p>
        </p:txBody>
      </p:sp>
      <p:sp>
        <p:nvSpPr>
          <p:cNvPr id="11" name="Textplatzhalter 10"/>
          <p:cNvSpPr>
            <a:spLocks noGrp="1"/>
          </p:cNvSpPr>
          <p:nvPr>
            <p:ph type="body" sz="quarter" idx="51"/>
          </p:nvPr>
        </p:nvSpPr>
        <p:spPr/>
        <p:txBody>
          <a:bodyPr/>
          <a:lstStyle/>
          <a:p>
            <a:endParaRPr lang="de-DE"/>
          </a:p>
        </p:txBody>
      </p:sp>
      <p:sp>
        <p:nvSpPr>
          <p:cNvPr id="12" name="Textplatzhalter 11"/>
          <p:cNvSpPr>
            <a:spLocks noGrp="1"/>
          </p:cNvSpPr>
          <p:nvPr>
            <p:ph type="body" sz="quarter" idx="52"/>
          </p:nvPr>
        </p:nvSpPr>
        <p:spPr/>
        <p:txBody>
          <a:bodyPr/>
          <a:lstStyle/>
          <a:p>
            <a:endParaRPr lang="de-DE"/>
          </a:p>
        </p:txBody>
      </p:sp>
      <p:sp>
        <p:nvSpPr>
          <p:cNvPr id="13" name="Textplatzhalter 12"/>
          <p:cNvSpPr>
            <a:spLocks noGrp="1"/>
          </p:cNvSpPr>
          <p:nvPr>
            <p:ph type="body" sz="quarter" idx="53"/>
          </p:nvPr>
        </p:nvSpPr>
        <p:spPr/>
        <p:txBody>
          <a:bodyPr/>
          <a:lstStyle/>
          <a:p>
            <a:endParaRPr lang="de-DE"/>
          </a:p>
        </p:txBody>
      </p:sp>
      <p:sp>
        <p:nvSpPr>
          <p:cNvPr id="9" name="Textplatzhalter 8"/>
          <p:cNvSpPr>
            <a:spLocks noGrp="1"/>
          </p:cNvSpPr>
          <p:nvPr>
            <p:ph type="body" sz="quarter" idx="48"/>
          </p:nvPr>
        </p:nvSpPr>
        <p:spPr/>
        <p:txBody>
          <a:bodyPr/>
          <a:lstStyle/>
          <a:p>
            <a:endParaRPr lang="de-DE"/>
          </a:p>
        </p:txBody>
      </p:sp>
      <p:sp>
        <p:nvSpPr>
          <p:cNvPr id="14" name="Textplatzhalter 13"/>
          <p:cNvSpPr>
            <a:spLocks noGrp="1"/>
          </p:cNvSpPr>
          <p:nvPr>
            <p:ph type="body" sz="quarter" idx="54"/>
          </p:nvPr>
        </p:nvSpPr>
        <p:spPr/>
        <p:txBody>
          <a:bodyPr/>
          <a:lstStyle/>
          <a:p>
            <a:endParaRPr lang="de-DE"/>
          </a:p>
        </p:txBody>
      </p:sp>
      <p:sp>
        <p:nvSpPr>
          <p:cNvPr id="20" name="Bildplatzhalter 19">
            <a:extLst>
              <a:ext uri="{C183D7F6-B498-43B3-948B-1728B52AA6E4}">
                <adec:decorative xmlns:adec="http://schemas.microsoft.com/office/drawing/2017/decorative" val="1"/>
              </a:ext>
            </a:extLst>
          </p:cNvPr>
          <p:cNvSpPr>
            <a:spLocks noGrp="1"/>
          </p:cNvSpPr>
          <p:nvPr>
            <p:ph type="pic" sz="quarter" idx="55"/>
          </p:nvPr>
        </p:nvSpPr>
        <p:spPr/>
      </p:sp>
    </p:spTree>
    <p:extLst>
      <p:ext uri="{BB962C8B-B14F-4D97-AF65-F5344CB8AC3E}">
        <p14:creationId xmlns:p14="http://schemas.microsoft.com/office/powerpoint/2010/main" val="1339611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a:extLst>
              <a:ext uri="{FF2B5EF4-FFF2-40B4-BE49-F238E27FC236}">
                <a16:creationId xmlns:a16="http://schemas.microsoft.com/office/drawing/2014/main" id="{953E89EC-B6BF-498F-AF32-1219BF773471}"/>
              </a:ext>
            </a:extLst>
          </p:cNvPr>
          <p:cNvSpPr>
            <a:spLocks noGrp="1"/>
          </p:cNvSpPr>
          <p:nvPr>
            <p:ph type="title" idx="4294967295"/>
          </p:nvPr>
        </p:nvSpPr>
        <p:spPr>
          <a:xfrm>
            <a:off x="281345" y="-358864"/>
            <a:ext cx="3013745" cy="358864"/>
          </a:xfrm>
        </p:spPr>
        <p:txBody>
          <a:bodyPr vert="horz" lIns="0" tIns="0" rIns="0" bIns="0" rtlCol="0" anchor="b">
            <a:noAutofit/>
          </a:bodyPr>
          <a:lstStyle/>
          <a:p>
            <a:endParaRPr lang="de-DE" dirty="0"/>
          </a:p>
        </p:txBody>
      </p:sp>
      <p:sp>
        <p:nvSpPr>
          <p:cNvPr id="5" name="Textplatzhalter 4"/>
          <p:cNvSpPr>
            <a:spLocks noGrp="1"/>
          </p:cNvSpPr>
          <p:nvPr>
            <p:ph type="body" sz="quarter" idx="49"/>
          </p:nvPr>
        </p:nvSpPr>
        <p:spPr/>
        <p:txBody>
          <a:bodyPr/>
          <a:lstStyle/>
          <a:p>
            <a:r>
              <a:rPr lang="de-DE"/>
              <a:t>Titel der Veranstaltung</a:t>
            </a:r>
          </a:p>
        </p:txBody>
      </p:sp>
      <p:sp>
        <p:nvSpPr>
          <p:cNvPr id="4" name="Textplatzhalter 3"/>
          <p:cNvSpPr>
            <a:spLocks noGrp="1"/>
          </p:cNvSpPr>
          <p:nvPr>
            <p:ph type="body" sz="quarter" idx="25"/>
          </p:nvPr>
        </p:nvSpPr>
        <p:spPr/>
        <p:txBody>
          <a:bodyPr/>
          <a:lstStyle/>
          <a:p>
            <a:r>
              <a:rPr lang="de-DE"/>
              <a:t>Hier steht eine Headline zum Text</a:t>
            </a:r>
          </a:p>
        </p:txBody>
      </p:sp>
      <p:sp>
        <p:nvSpPr>
          <p:cNvPr id="3" name="Textplatzhalter 2"/>
          <p:cNvSpPr>
            <a:spLocks noGrp="1"/>
          </p:cNvSpPr>
          <p:nvPr>
            <p:ph type="body" sz="quarter" idx="22"/>
          </p:nvPr>
        </p:nvSpPr>
        <p:spPr/>
        <p:txBody>
          <a:bodyPr/>
          <a:lstStyle/>
          <a:p>
            <a:r>
              <a:rPr lang="de-DE"/>
              <a:t>Arcipsam andis as audam re, cum is aut et fuga. Nam dolo quat endit el mosapelentis sit et occum ut fugita velitatur et restisc iminvenis simusci dunt in nonsequam alitae sequo modis et uta pelentis sit et occum ut fugita velitatur eatem ut es volo te ipsunt rem des sincill enectas voluption consernatis volupta tectenis ide omnis dit, vid eum laut latatiasita con est volor ressinus  hiciis essincim quae. Tem ipidi dolupta dolo diti quat endit el mosapelentis sit et occum ut fugita velitatur.</a:t>
            </a:r>
          </a:p>
          <a:p>
            <a:r>
              <a:rPr lang="de-DE"/>
              <a:t>vid eum laut latatiasita con est volor ressinus  hiciis essincim quae. Tem ipidi dolupta dolo diti quat endit el mosapelentis sit et occum ut fugita velitatur.</a:t>
            </a:r>
          </a:p>
          <a:p>
            <a:endParaRPr lang="de-DE"/>
          </a:p>
          <a:p>
            <a:r>
              <a:rPr lang="de-DE"/>
              <a:t>Mit freundlichen Grüßen</a:t>
            </a:r>
          </a:p>
        </p:txBody>
      </p:sp>
      <p:sp>
        <p:nvSpPr>
          <p:cNvPr id="6" name="Textplatzhalter 5"/>
          <p:cNvSpPr>
            <a:spLocks noGrp="1"/>
          </p:cNvSpPr>
          <p:nvPr>
            <p:ph type="body" sz="quarter" idx="26"/>
          </p:nvPr>
        </p:nvSpPr>
        <p:spPr/>
        <p:txBody>
          <a:bodyPr/>
          <a:lstStyle/>
          <a:p>
            <a:r>
              <a:rPr lang="de-DE"/>
              <a:t>Prof. Dr. Dr. h.c. Wolfram Ressel</a:t>
            </a:r>
          </a:p>
        </p:txBody>
      </p:sp>
      <p:sp>
        <p:nvSpPr>
          <p:cNvPr id="7" name="Textplatzhalter 6"/>
          <p:cNvSpPr>
            <a:spLocks noGrp="1"/>
          </p:cNvSpPr>
          <p:nvPr>
            <p:ph type="body" sz="quarter" idx="54"/>
          </p:nvPr>
        </p:nvSpPr>
        <p:spPr/>
        <p:txBody>
          <a:bodyPr/>
          <a:lstStyle/>
          <a:p>
            <a:r>
              <a:rPr lang="de-DE"/>
              <a:t>Rektor</a:t>
            </a:r>
          </a:p>
        </p:txBody>
      </p:sp>
      <p:sp>
        <p:nvSpPr>
          <p:cNvPr id="2" name="Textplatzhalter 1"/>
          <p:cNvSpPr>
            <a:spLocks noGrp="1"/>
          </p:cNvSpPr>
          <p:nvPr>
            <p:ph type="body" sz="quarter" idx="46"/>
          </p:nvPr>
        </p:nvSpPr>
        <p:spPr/>
        <p:txBody>
          <a:bodyPr/>
          <a:lstStyle/>
          <a:p>
            <a:r>
              <a:rPr lang="de-DE"/>
              <a:t>Institut für Luft- und Raumfahrttechnik und Geodäsie</a:t>
            </a:r>
            <a:br>
              <a:rPr lang="de-DE"/>
            </a:br>
            <a:r>
              <a:rPr lang="de-DE"/>
              <a:t>Hörsaal 2</a:t>
            </a:r>
            <a:br>
              <a:rPr lang="de-DE"/>
            </a:br>
            <a:r>
              <a:rPr lang="de-DE"/>
              <a:t>Holzgartenstraße 16</a:t>
            </a:r>
            <a:br>
              <a:rPr lang="de-DE"/>
            </a:br>
            <a:r>
              <a:rPr lang="de-DE"/>
              <a:t>70174 Stuttgart</a:t>
            </a:r>
          </a:p>
        </p:txBody>
      </p:sp>
      <p:sp>
        <p:nvSpPr>
          <p:cNvPr id="8" name="Textplatzhalter 7"/>
          <p:cNvSpPr>
            <a:spLocks noGrp="1"/>
          </p:cNvSpPr>
          <p:nvPr>
            <p:ph type="body" sz="quarter" idx="55"/>
          </p:nvPr>
        </p:nvSpPr>
        <p:spPr/>
        <p:txBody>
          <a:bodyPr/>
          <a:lstStyle/>
          <a:p>
            <a:r>
              <a:rPr lang="de-DE"/>
              <a:t>Universität Stuttgart</a:t>
            </a:r>
            <a:br>
              <a:rPr lang="de-DE"/>
            </a:br>
            <a:r>
              <a:rPr lang="de-DE"/>
              <a:t>Rektorat</a:t>
            </a:r>
            <a:br>
              <a:rPr lang="de-DE"/>
            </a:br>
            <a:r>
              <a:rPr lang="de-DE"/>
              <a:t>Keplerstraße 7</a:t>
            </a:r>
            <a:br>
              <a:rPr lang="de-DE"/>
            </a:br>
            <a:r>
              <a:rPr lang="de-DE"/>
              <a:t>70174 Stuttgart</a:t>
            </a:r>
            <a:br>
              <a:rPr lang="de-DE"/>
            </a:br>
            <a:r>
              <a:rPr lang="de-DE"/>
              <a:t>T 0711 685-12345</a:t>
            </a:r>
            <a:br>
              <a:rPr lang="de-DE"/>
            </a:br>
            <a:r>
              <a:rPr lang="de-DE"/>
              <a:t>Info@uni-stuttgart.de</a:t>
            </a:r>
          </a:p>
        </p:txBody>
      </p:sp>
      <p:pic>
        <p:nvPicPr>
          <p:cNvPr id="9" name="Bildplatzhalter 18">
            <a:extLs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537244" y="2626041"/>
            <a:ext cx="1393981" cy="554446"/>
          </a:xfrm>
          <a:prstGeom prst="rect">
            <a:avLst/>
          </a:prstGeom>
        </p:spPr>
      </p:pic>
    </p:spTree>
    <p:extLst>
      <p:ext uri="{BB962C8B-B14F-4D97-AF65-F5344CB8AC3E}">
        <p14:creationId xmlns:p14="http://schemas.microsoft.com/office/powerpoint/2010/main" val="1906792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A1EAC041-9A02-453A-A1C6-6ECDD5DC1232}"/>
              </a:ext>
            </a:extLst>
          </p:cNvPr>
          <p:cNvSpPr>
            <a:spLocks noGrp="1"/>
          </p:cNvSpPr>
          <p:nvPr>
            <p:ph type="title" idx="4294967295"/>
          </p:nvPr>
        </p:nvSpPr>
        <p:spPr>
          <a:xfrm>
            <a:off x="281345" y="-358864"/>
            <a:ext cx="3013745" cy="358864"/>
          </a:xfrm>
        </p:spPr>
        <p:txBody>
          <a:bodyPr vert="horz" lIns="0" tIns="0" rIns="0" bIns="0" rtlCol="0" anchor="b">
            <a:noAutofit/>
          </a:bodyPr>
          <a:lstStyle/>
          <a:p>
            <a:endParaRPr lang="de-DE" dirty="0"/>
          </a:p>
        </p:txBody>
      </p:sp>
      <p:sp>
        <p:nvSpPr>
          <p:cNvPr id="5" name="Textplatzhalter 4"/>
          <p:cNvSpPr>
            <a:spLocks noGrp="1"/>
          </p:cNvSpPr>
          <p:nvPr>
            <p:ph type="body" sz="quarter" idx="49"/>
          </p:nvPr>
        </p:nvSpPr>
        <p:spPr/>
        <p:txBody>
          <a:bodyPr/>
          <a:lstStyle/>
          <a:p>
            <a:endParaRPr lang="de-DE"/>
          </a:p>
        </p:txBody>
      </p:sp>
      <p:sp>
        <p:nvSpPr>
          <p:cNvPr id="4" name="Textplatzhalter 3"/>
          <p:cNvSpPr>
            <a:spLocks noGrp="1"/>
          </p:cNvSpPr>
          <p:nvPr>
            <p:ph type="body" sz="quarter" idx="25"/>
          </p:nvPr>
        </p:nvSpPr>
        <p:spPr/>
        <p:txBody>
          <a:bodyPr/>
          <a:lstStyle/>
          <a:p>
            <a:endParaRPr lang="de-DE"/>
          </a:p>
        </p:txBody>
      </p:sp>
      <p:sp>
        <p:nvSpPr>
          <p:cNvPr id="3" name="Textplatzhalter 2"/>
          <p:cNvSpPr>
            <a:spLocks noGrp="1"/>
          </p:cNvSpPr>
          <p:nvPr>
            <p:ph type="body" sz="quarter" idx="22"/>
          </p:nvPr>
        </p:nvSpPr>
        <p:spPr/>
        <p:txBody>
          <a:bodyPr/>
          <a:lstStyle/>
          <a:p>
            <a:endParaRPr lang="de-DE"/>
          </a:p>
        </p:txBody>
      </p:sp>
      <p:sp>
        <p:nvSpPr>
          <p:cNvPr id="6" name="Textplatzhalter 5"/>
          <p:cNvSpPr>
            <a:spLocks noGrp="1"/>
          </p:cNvSpPr>
          <p:nvPr>
            <p:ph type="body" sz="quarter" idx="26"/>
          </p:nvPr>
        </p:nvSpPr>
        <p:spPr/>
        <p:txBody>
          <a:bodyPr/>
          <a:lstStyle/>
          <a:p>
            <a:endParaRPr lang="de-DE"/>
          </a:p>
        </p:txBody>
      </p:sp>
      <p:sp>
        <p:nvSpPr>
          <p:cNvPr id="7" name="Textplatzhalter 6"/>
          <p:cNvSpPr>
            <a:spLocks noGrp="1"/>
          </p:cNvSpPr>
          <p:nvPr>
            <p:ph type="body" sz="quarter" idx="54"/>
          </p:nvPr>
        </p:nvSpPr>
        <p:spPr/>
        <p:txBody>
          <a:bodyPr/>
          <a:lstStyle/>
          <a:p>
            <a:endParaRPr lang="de-DE"/>
          </a:p>
        </p:txBody>
      </p:sp>
      <p:sp>
        <p:nvSpPr>
          <p:cNvPr id="2" name="Textplatzhalter 1"/>
          <p:cNvSpPr>
            <a:spLocks noGrp="1"/>
          </p:cNvSpPr>
          <p:nvPr>
            <p:ph type="body" sz="quarter" idx="46"/>
          </p:nvPr>
        </p:nvSpPr>
        <p:spPr/>
        <p:txBody>
          <a:bodyPr/>
          <a:lstStyle/>
          <a:p>
            <a:endParaRPr lang="de-DE"/>
          </a:p>
        </p:txBody>
      </p:sp>
      <p:sp>
        <p:nvSpPr>
          <p:cNvPr id="8" name="Textplatzhalter 7"/>
          <p:cNvSpPr>
            <a:spLocks noGrp="1"/>
          </p:cNvSpPr>
          <p:nvPr>
            <p:ph type="body" sz="quarter" idx="55"/>
          </p:nvPr>
        </p:nvSpPr>
        <p:spPr/>
        <p:txBody>
          <a:bodyPr/>
          <a:lstStyle/>
          <a:p>
            <a:endParaRPr lang="de-DE"/>
          </a:p>
        </p:txBody>
      </p:sp>
    </p:spTree>
    <p:extLst>
      <p:ext uri="{BB962C8B-B14F-4D97-AF65-F5344CB8AC3E}">
        <p14:creationId xmlns:p14="http://schemas.microsoft.com/office/powerpoint/2010/main" val="3509679604"/>
      </p:ext>
    </p:extLst>
  </p:cSld>
  <p:clrMapOvr>
    <a:masterClrMapping/>
  </p:clrMapOvr>
</p:sld>
</file>

<file path=ppt/theme/theme1.xml><?xml version="1.0" encoding="utf-8"?>
<a:theme xmlns:a="http://schemas.openxmlformats.org/drawingml/2006/main" name="Uni-Stuttgart">
  <a:themeElements>
    <a:clrScheme name="UNI COLOUR">
      <a:dk1>
        <a:srgbClr val="3E444C"/>
      </a:dk1>
      <a:lt1>
        <a:sysClr val="window" lastClr="FFFFFF"/>
      </a:lt1>
      <a:dk2>
        <a:srgbClr val="000000"/>
      </a:dk2>
      <a:lt2>
        <a:srgbClr val="9F9998"/>
      </a:lt2>
      <a:accent1>
        <a:srgbClr val="00BEFF"/>
      </a:accent1>
      <a:accent2>
        <a:srgbClr val="00519E"/>
      </a:accent2>
      <a:accent3>
        <a:srgbClr val="3E444C"/>
      </a:accent3>
      <a:accent4>
        <a:srgbClr val="7DC6EA"/>
      </a:accent4>
      <a:accent5>
        <a:srgbClr val="9F9998"/>
      </a:accent5>
      <a:accent6>
        <a:srgbClr val="FFD500"/>
      </a:accent6>
      <a:hlink>
        <a:srgbClr val="00BEFF"/>
      </a:hlink>
      <a:folHlink>
        <a:srgbClr val="3E444C"/>
      </a:folHlink>
    </a:clrScheme>
    <a:fontScheme name="Universitaet_Stuttgart_Font">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16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179388" indent="-179388">
          <a:lnSpc>
            <a:spcPct val="120000"/>
          </a:lnSpc>
          <a:spcBef>
            <a:spcPts val="625"/>
          </a:spcBef>
          <a:buClr>
            <a:schemeClr val="accent1"/>
          </a:buClr>
          <a:buFont typeface="Arial" panose="020B0604020202020204" pitchFamily="34" charset="0"/>
          <a:buChar char="•"/>
          <a:defRPr sz="1600" dirty="0" smtClean="0"/>
        </a:defPPr>
      </a:lstStyle>
    </a:txDef>
  </a:objectDefaults>
  <a:extraClrSchemeLst/>
  <a:extLst>
    <a:ext uri="{05A4C25C-085E-4340-85A3-A5531E510DB2}">
      <thm15:themeFamily xmlns:thm15="http://schemas.microsoft.com/office/thememl/2012/main" name="Uni Vorlage D_4zu3 IFSW.pptx" id="{0CC48405-97DF-43C1-9D4A-E6DB8EAB965A}" vid="{B300C635-FEB9-427F-A676-A3E2868B0D3D}"/>
    </a:ext>
  </a:extLst>
</a:theme>
</file>

<file path=ppt/theme/theme2.xml><?xml version="1.0" encoding="utf-8"?>
<a:theme xmlns:a="http://schemas.openxmlformats.org/drawingml/2006/main" name="Office Theme">
  <a:themeElements>
    <a:clrScheme name="Universität Stuttgart Version 2">
      <a:dk1>
        <a:srgbClr val="323232"/>
      </a:dk1>
      <a:lt1>
        <a:sysClr val="window" lastClr="FFFFFF"/>
      </a:lt1>
      <a:dk2>
        <a:srgbClr val="000000"/>
      </a:dk2>
      <a:lt2>
        <a:srgbClr val="9F9998"/>
      </a:lt2>
      <a:accent1>
        <a:srgbClr val="00BEFF"/>
      </a:accent1>
      <a:accent2>
        <a:srgbClr val="004191"/>
      </a:accent2>
      <a:accent3>
        <a:srgbClr val="323232"/>
      </a:accent3>
      <a:accent4>
        <a:srgbClr val="7DC6EA"/>
      </a:accent4>
      <a:accent5>
        <a:srgbClr val="9F9998"/>
      </a:accent5>
      <a:accent6>
        <a:srgbClr val="FFD500"/>
      </a:accent6>
      <a:hlink>
        <a:srgbClr val="00BEFF"/>
      </a:hlink>
      <a:folHlink>
        <a:srgbClr val="524D4D"/>
      </a:folHlink>
    </a:clrScheme>
    <a:fontScheme name="Universität Stuttgar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Universität Stuttgart Version 2">
      <a:dk1>
        <a:srgbClr val="323232"/>
      </a:dk1>
      <a:lt1>
        <a:sysClr val="window" lastClr="FFFFFF"/>
      </a:lt1>
      <a:dk2>
        <a:srgbClr val="000000"/>
      </a:dk2>
      <a:lt2>
        <a:srgbClr val="9F9998"/>
      </a:lt2>
      <a:accent1>
        <a:srgbClr val="00BEFF"/>
      </a:accent1>
      <a:accent2>
        <a:srgbClr val="004191"/>
      </a:accent2>
      <a:accent3>
        <a:srgbClr val="323232"/>
      </a:accent3>
      <a:accent4>
        <a:srgbClr val="7DC6EA"/>
      </a:accent4>
      <a:accent5>
        <a:srgbClr val="9F9998"/>
      </a:accent5>
      <a:accent6>
        <a:srgbClr val="FFD500"/>
      </a:accent6>
      <a:hlink>
        <a:srgbClr val="00BEFF"/>
      </a:hlink>
      <a:folHlink>
        <a:srgbClr val="524D4D"/>
      </a:folHlink>
    </a:clrScheme>
    <a:fontScheme name="Universität Stuttgar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195</Words>
  <Application>Microsoft Office PowerPoint</Application>
  <PresentationFormat>Benutzerdefiniert</PresentationFormat>
  <Paragraphs>15</Paragraphs>
  <Slides>4</Slides>
  <Notes>0</Notes>
  <HiddenSlides>0</HiddenSlides>
  <MMClips>0</MMClips>
  <ScaleCrop>false</ScaleCrop>
  <HeadingPairs>
    <vt:vector size="6" baseType="variant">
      <vt:variant>
        <vt:lpstr>Verwendete Schriftarten</vt:lpstr>
      </vt:variant>
      <vt:variant>
        <vt:i4>1</vt:i4>
      </vt:variant>
      <vt:variant>
        <vt:lpstr>Design</vt:lpstr>
      </vt:variant>
      <vt:variant>
        <vt:i4>1</vt:i4>
      </vt:variant>
      <vt:variant>
        <vt:lpstr>Folientitel</vt:lpstr>
      </vt:variant>
      <vt:variant>
        <vt:i4>4</vt:i4>
      </vt:variant>
    </vt:vector>
  </HeadingPairs>
  <TitlesOfParts>
    <vt:vector size="6" baseType="lpstr">
      <vt:lpstr>Arial</vt:lpstr>
      <vt:lpstr>Uni-Stuttgart</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2017-04-18T10:43:20Z</dcterms:created>
  <dcterms:modified xsi:type="dcterms:W3CDTF">2021-05-31T08:59:51Z</dcterms:modified>
</cp:coreProperties>
</file>