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22" r:id="rId2"/>
    <p:sldId id="323" r:id="rId3"/>
  </p:sldIdLst>
  <p:sldSz cx="10763250" cy="7632700"/>
  <p:notesSz cx="6858000" cy="9144000"/>
  <p:defaultTextStyle>
    <a:defPPr>
      <a:defRPr lang="en-US"/>
    </a:defPPr>
    <a:lvl1pPr marL="0" algn="l" defTabSz="983840" rtl="0" eaLnBrk="1" latinLnBrk="0" hangingPunct="1">
      <a:defRPr sz="1937" kern="1200">
        <a:solidFill>
          <a:schemeClr val="tx1"/>
        </a:solidFill>
        <a:latin typeface="+mn-lt"/>
        <a:ea typeface="+mn-ea"/>
        <a:cs typeface="+mn-cs"/>
      </a:defRPr>
    </a:lvl1pPr>
    <a:lvl2pPr marL="491921" algn="l" defTabSz="983840" rtl="0" eaLnBrk="1" latinLnBrk="0" hangingPunct="1">
      <a:defRPr sz="1937" kern="1200">
        <a:solidFill>
          <a:schemeClr val="tx1"/>
        </a:solidFill>
        <a:latin typeface="+mn-lt"/>
        <a:ea typeface="+mn-ea"/>
        <a:cs typeface="+mn-cs"/>
      </a:defRPr>
    </a:lvl2pPr>
    <a:lvl3pPr marL="983840" algn="l" defTabSz="983840" rtl="0" eaLnBrk="1" latinLnBrk="0" hangingPunct="1">
      <a:defRPr sz="1937" kern="1200">
        <a:solidFill>
          <a:schemeClr val="tx1"/>
        </a:solidFill>
        <a:latin typeface="+mn-lt"/>
        <a:ea typeface="+mn-ea"/>
        <a:cs typeface="+mn-cs"/>
      </a:defRPr>
    </a:lvl3pPr>
    <a:lvl4pPr marL="1475761" algn="l" defTabSz="983840" rtl="0" eaLnBrk="1" latinLnBrk="0" hangingPunct="1">
      <a:defRPr sz="1937" kern="1200">
        <a:solidFill>
          <a:schemeClr val="tx1"/>
        </a:solidFill>
        <a:latin typeface="+mn-lt"/>
        <a:ea typeface="+mn-ea"/>
        <a:cs typeface="+mn-cs"/>
      </a:defRPr>
    </a:lvl4pPr>
    <a:lvl5pPr marL="1967682" algn="l" defTabSz="983840" rtl="0" eaLnBrk="1" latinLnBrk="0" hangingPunct="1">
      <a:defRPr sz="1937" kern="1200">
        <a:solidFill>
          <a:schemeClr val="tx1"/>
        </a:solidFill>
        <a:latin typeface="+mn-lt"/>
        <a:ea typeface="+mn-ea"/>
        <a:cs typeface="+mn-cs"/>
      </a:defRPr>
    </a:lvl5pPr>
    <a:lvl6pPr marL="2459602" algn="l" defTabSz="983840" rtl="0" eaLnBrk="1" latinLnBrk="0" hangingPunct="1">
      <a:defRPr sz="1937" kern="1200">
        <a:solidFill>
          <a:schemeClr val="tx1"/>
        </a:solidFill>
        <a:latin typeface="+mn-lt"/>
        <a:ea typeface="+mn-ea"/>
        <a:cs typeface="+mn-cs"/>
      </a:defRPr>
    </a:lvl6pPr>
    <a:lvl7pPr marL="2951522" algn="l" defTabSz="983840" rtl="0" eaLnBrk="1" latinLnBrk="0" hangingPunct="1">
      <a:defRPr sz="1937" kern="1200">
        <a:solidFill>
          <a:schemeClr val="tx1"/>
        </a:solidFill>
        <a:latin typeface="+mn-lt"/>
        <a:ea typeface="+mn-ea"/>
        <a:cs typeface="+mn-cs"/>
      </a:defRPr>
    </a:lvl7pPr>
    <a:lvl8pPr marL="3443443" algn="l" defTabSz="983840" rtl="0" eaLnBrk="1" latinLnBrk="0" hangingPunct="1">
      <a:defRPr sz="1937" kern="1200">
        <a:solidFill>
          <a:schemeClr val="tx1"/>
        </a:solidFill>
        <a:latin typeface="+mn-lt"/>
        <a:ea typeface="+mn-ea"/>
        <a:cs typeface="+mn-cs"/>
      </a:defRPr>
    </a:lvl8pPr>
    <a:lvl9pPr marL="3935363" algn="l" defTabSz="983840" rtl="0" eaLnBrk="1" latinLnBrk="0" hangingPunct="1">
      <a:defRPr sz="193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279" userDrawn="1">
          <p15:clr>
            <a:srgbClr val="A4A3A4"/>
          </p15:clr>
        </p15:guide>
        <p15:guide id="4" orient="horz" pos="24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4" autoAdjust="0"/>
    <p:restoredTop sz="86429" autoAdjust="0"/>
  </p:normalViewPr>
  <p:slideViewPr>
    <p:cSldViewPr snapToGrid="0">
      <p:cViewPr varScale="1">
        <p:scale>
          <a:sx n="68" d="100"/>
          <a:sy n="68" d="100"/>
        </p:scale>
        <p:origin x="77" y="134"/>
      </p:cViewPr>
      <p:guideLst>
        <p:guide pos="2279"/>
        <p:guide orient="horz" pos="24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385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313" y="243069"/>
            <a:ext cx="5903912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en-US" b="1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3506" y="8777812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87233728-C297-40D9-B8EA-516437FDDBB3}" type="datetime1">
              <a:rPr lang="de-DE" sz="800" smtClean="0"/>
              <a:t>31.05.2021</a:t>
            </a:fld>
            <a:endParaRPr lang="en-US" sz="8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68313" y="8777813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/>
            </a:lvl1pPr>
          </a:lstStyle>
          <a:p>
            <a:r>
              <a:rPr lang="en-US" sz="800"/>
              <a:t>Universität Stuttgart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6270195" y="8777813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EE9A79A6-2547-4C8F-B0ED-316280A1A122}" type="slidenum">
              <a:rPr lang="en-US" sz="800" smtClean="0"/>
              <a:pPr algn="l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561533372"/>
      </p:ext>
    </p:extLst>
  </p:cSld>
  <p:clrMap bg1="lt1" tx1="dk1" bg2="lt2" tx2="dk2" accent1="accent1" accent2="accent2" accent3="accent3" accent4="accent4" accent5="accent5" accent6="accent6" hlink="hlink" folHlink="folHlink"/>
  <p:hf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000" y="244800"/>
            <a:ext cx="5904000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 b="1"/>
            </a:lvl1pPr>
          </a:lstStyle>
          <a:p>
            <a:r>
              <a:rPr lang="en-US" dirty="0" err="1"/>
              <a:t>Titel</a:t>
            </a:r>
            <a:r>
              <a:rPr lang="en-US" dirty="0"/>
              <a:t> der </a:t>
            </a:r>
            <a:r>
              <a:rPr lang="en-US" dirty="0" err="1"/>
              <a:t>Präsentation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482800" y="8776800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A5CA7BE6-D8C2-4E37-92BC-E832C561DB77}" type="datetime1">
              <a:rPr lang="de-DE" smtClean="0"/>
              <a:t>31.05.2021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49250" y="1009650"/>
            <a:ext cx="4352925" cy="30861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68313" y="4400550"/>
            <a:ext cx="5903912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68000" y="8776800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r>
              <a:rPr lang="en-US" dirty="0" err="1"/>
              <a:t>Universität</a:t>
            </a:r>
            <a:r>
              <a:rPr lang="en-US" dirty="0"/>
              <a:t> Stuttgart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271200" y="8776800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05DD1DF0-DD4E-4B0C-B0FD-D16D9D2A975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57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249639" indent="-249639" algn="l" defTabSz="983840" rtl="0" eaLnBrk="1" latinLnBrk="0" hangingPunct="1">
      <a:lnSpc>
        <a:spcPct val="120000"/>
      </a:lnSpc>
      <a:buClr>
        <a:schemeClr val="accent1"/>
      </a:buClr>
      <a:buFont typeface="Arial" panose="020B0604020202020204" pitchFamily="34" charset="0"/>
      <a:buChar char="•"/>
      <a:defRPr sz="1380" kern="1200">
        <a:solidFill>
          <a:schemeClr val="tx1"/>
        </a:solidFill>
        <a:latin typeface="+mn-lt"/>
        <a:ea typeface="+mn-ea"/>
        <a:cs typeface="+mn-cs"/>
      </a:defRPr>
    </a:lvl1pPr>
    <a:lvl2pPr marL="494898" indent="-245259" algn="l" defTabSz="983840" rtl="0" eaLnBrk="1" latinLnBrk="0" hangingPunct="1">
      <a:lnSpc>
        <a:spcPct val="120000"/>
      </a:lnSpc>
      <a:buFont typeface="Arial" panose="020B0604020202020204" pitchFamily="34" charset="0"/>
      <a:buChar char="•"/>
      <a:defRPr sz="1380" kern="1200">
        <a:solidFill>
          <a:schemeClr val="tx1"/>
        </a:solidFill>
        <a:latin typeface="+mn-lt"/>
        <a:ea typeface="+mn-ea"/>
        <a:cs typeface="+mn-cs"/>
      </a:defRPr>
    </a:lvl2pPr>
    <a:lvl3pPr marL="742349" indent="-247450" algn="l" defTabSz="983840" rtl="0" eaLnBrk="1" latinLnBrk="0" hangingPunct="1">
      <a:lnSpc>
        <a:spcPct val="120000"/>
      </a:lnSpc>
      <a:buFont typeface="Arial" panose="020B0604020202020204" pitchFamily="34" charset="0"/>
      <a:buChar char="•"/>
      <a:defRPr sz="1380" kern="1200">
        <a:solidFill>
          <a:schemeClr val="tx1"/>
        </a:solidFill>
        <a:latin typeface="+mn-lt"/>
        <a:ea typeface="+mn-ea"/>
        <a:cs typeface="+mn-cs"/>
      </a:defRPr>
    </a:lvl3pPr>
    <a:lvl4pPr marL="991987" indent="-249639" algn="l" defTabSz="983840" rtl="0" eaLnBrk="1" latinLnBrk="0" hangingPunct="1">
      <a:lnSpc>
        <a:spcPct val="120000"/>
      </a:lnSpc>
      <a:buFont typeface="Arial" panose="020B0604020202020204" pitchFamily="34" charset="0"/>
      <a:buChar char="•"/>
      <a:defRPr sz="1380" kern="1200">
        <a:solidFill>
          <a:schemeClr val="tx1"/>
        </a:solidFill>
        <a:latin typeface="+mn-lt"/>
        <a:ea typeface="+mn-ea"/>
        <a:cs typeface="+mn-cs"/>
      </a:defRPr>
    </a:lvl4pPr>
    <a:lvl5pPr marL="1237247" indent="-245259" algn="l" defTabSz="983840" rtl="0" eaLnBrk="1" latinLnBrk="0" hangingPunct="1">
      <a:lnSpc>
        <a:spcPct val="120000"/>
      </a:lnSpc>
      <a:buFont typeface="Arial" panose="020B0604020202020204" pitchFamily="34" charset="0"/>
      <a:buChar char="•"/>
      <a:defRPr sz="1380" kern="1200">
        <a:solidFill>
          <a:schemeClr val="tx1"/>
        </a:solidFill>
        <a:latin typeface="+mn-lt"/>
        <a:ea typeface="+mn-ea"/>
        <a:cs typeface="+mn-cs"/>
      </a:defRPr>
    </a:lvl5pPr>
    <a:lvl6pPr marL="2459602" algn="l" defTabSz="983840" rtl="0" eaLnBrk="1" latinLnBrk="0" hangingPunct="1">
      <a:defRPr sz="1291" kern="1200">
        <a:solidFill>
          <a:schemeClr val="tx1"/>
        </a:solidFill>
        <a:latin typeface="+mn-lt"/>
        <a:ea typeface="+mn-ea"/>
        <a:cs typeface="+mn-cs"/>
      </a:defRPr>
    </a:lvl6pPr>
    <a:lvl7pPr marL="2951522" algn="l" defTabSz="983840" rtl="0" eaLnBrk="1" latinLnBrk="0" hangingPunct="1">
      <a:defRPr sz="1291" kern="1200">
        <a:solidFill>
          <a:schemeClr val="tx1"/>
        </a:solidFill>
        <a:latin typeface="+mn-lt"/>
        <a:ea typeface="+mn-ea"/>
        <a:cs typeface="+mn-cs"/>
      </a:defRPr>
    </a:lvl7pPr>
    <a:lvl8pPr marL="3443443" algn="l" defTabSz="983840" rtl="0" eaLnBrk="1" latinLnBrk="0" hangingPunct="1">
      <a:defRPr sz="1291" kern="1200">
        <a:solidFill>
          <a:schemeClr val="tx1"/>
        </a:solidFill>
        <a:latin typeface="+mn-lt"/>
        <a:ea typeface="+mn-ea"/>
        <a:cs typeface="+mn-cs"/>
      </a:defRPr>
    </a:lvl8pPr>
    <a:lvl9pPr marL="3935363" algn="l" defTabSz="983840" rtl="0" eaLnBrk="1" latinLnBrk="0" hangingPunct="1">
      <a:defRPr sz="1291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yer Aussen Rund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ihandform: Form 52"/>
          <p:cNvSpPr/>
          <p:nvPr userDrawn="1"/>
        </p:nvSpPr>
        <p:spPr>
          <a:xfrm>
            <a:off x="3528024" y="1"/>
            <a:ext cx="7235226" cy="7632700"/>
          </a:xfrm>
          <a:custGeom>
            <a:avLst/>
            <a:gdLst>
              <a:gd name="connsiteX0" fmla="*/ 0 w 7202488"/>
              <a:gd name="connsiteY0" fmla="*/ 0 h 7559675"/>
              <a:gd name="connsiteX1" fmla="*/ 7202488 w 7202488"/>
              <a:gd name="connsiteY1" fmla="*/ 0 h 7559675"/>
              <a:gd name="connsiteX2" fmla="*/ 7202488 w 7202488"/>
              <a:gd name="connsiteY2" fmla="*/ 1679248 h 7559675"/>
              <a:gd name="connsiteX3" fmla="*/ 7196726 w 7202488"/>
              <a:gd name="connsiteY3" fmla="*/ 1679102 h 7559675"/>
              <a:gd name="connsiteX4" fmla="*/ 3860829 w 7202488"/>
              <a:gd name="connsiteY4" fmla="*/ 5014999 h 7559675"/>
              <a:gd name="connsiteX5" fmla="*/ 4837891 w 7202488"/>
              <a:gd name="connsiteY5" fmla="*/ 7373835 h 7559675"/>
              <a:gd name="connsiteX6" fmla="*/ 5042367 w 7202488"/>
              <a:gd name="connsiteY6" fmla="*/ 7559675 h 7559675"/>
              <a:gd name="connsiteX7" fmla="*/ 0 w 7202488"/>
              <a:gd name="connsiteY7" fmla="*/ 7559675 h 755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02488" h="7559675">
                <a:moveTo>
                  <a:pt x="0" y="0"/>
                </a:moveTo>
                <a:lnTo>
                  <a:pt x="7202488" y="0"/>
                </a:lnTo>
                <a:lnTo>
                  <a:pt x="7202488" y="1679248"/>
                </a:lnTo>
                <a:lnTo>
                  <a:pt x="7196726" y="1679102"/>
                </a:lnTo>
                <a:cubicBezTo>
                  <a:pt x="5354361" y="1679102"/>
                  <a:pt x="3860829" y="3172634"/>
                  <a:pt x="3860829" y="5014999"/>
                </a:cubicBezTo>
                <a:cubicBezTo>
                  <a:pt x="3860829" y="5936182"/>
                  <a:pt x="4234212" y="6770156"/>
                  <a:pt x="4837891" y="7373835"/>
                </a:cubicBezTo>
                <a:lnTo>
                  <a:pt x="5042367" y="7559675"/>
                </a:lnTo>
                <a:lnTo>
                  <a:pt x="0" y="75596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1" dirty="0"/>
          </a:p>
        </p:txBody>
      </p:sp>
      <p:sp>
        <p:nvSpPr>
          <p:cNvPr id="15" name="Rechteck 14"/>
          <p:cNvSpPr/>
          <p:nvPr userDrawn="1"/>
        </p:nvSpPr>
        <p:spPr>
          <a:xfrm>
            <a:off x="2249081" y="6529256"/>
            <a:ext cx="909023" cy="6891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1" dirty="0"/>
          </a:p>
        </p:txBody>
      </p:sp>
      <p:sp>
        <p:nvSpPr>
          <p:cNvPr id="25" name="Textplatzhalter 4"/>
          <p:cNvSpPr>
            <a:spLocks noGrp="1"/>
          </p:cNvSpPr>
          <p:nvPr>
            <p:ph type="body" sz="quarter" idx="53" hasCustomPrompt="1"/>
          </p:nvPr>
        </p:nvSpPr>
        <p:spPr>
          <a:xfrm>
            <a:off x="7507118" y="384104"/>
            <a:ext cx="1849815" cy="372375"/>
          </a:xfr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27" name="Textplatzhalter 8"/>
          <p:cNvSpPr>
            <a:spLocks noGrp="1"/>
          </p:cNvSpPr>
          <p:nvPr>
            <p:ph type="body" sz="quarter" idx="54" hasCustomPrompt="1"/>
          </p:nvPr>
        </p:nvSpPr>
        <p:spPr>
          <a:xfrm>
            <a:off x="8011023" y="669467"/>
            <a:ext cx="2077539" cy="2837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Institutsname max. 2-zeilig, bitte hier überschreiben</a:t>
            </a:r>
          </a:p>
        </p:txBody>
      </p:sp>
      <p:sp>
        <p:nvSpPr>
          <p:cNvPr id="37" name="Textplatzhalter 10"/>
          <p:cNvSpPr>
            <a:spLocks noGrp="1"/>
          </p:cNvSpPr>
          <p:nvPr>
            <p:ph type="body" sz="quarter" idx="46" hasCustomPrompt="1"/>
          </p:nvPr>
        </p:nvSpPr>
        <p:spPr>
          <a:xfrm>
            <a:off x="3889733" y="3401717"/>
            <a:ext cx="2790521" cy="1361136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Adresse mit allen Angaben</a:t>
            </a:r>
            <a:endParaRPr lang="de-DE" dirty="0"/>
          </a:p>
        </p:txBody>
      </p:sp>
      <p:sp>
        <p:nvSpPr>
          <p:cNvPr id="54" name="Textfeld 53"/>
          <p:cNvSpPr txBox="1"/>
          <p:nvPr userDrawn="1"/>
        </p:nvSpPr>
        <p:spPr>
          <a:xfrm>
            <a:off x="3889733" y="1216513"/>
            <a:ext cx="2790521" cy="1453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 dirty="0">
                <a:solidFill>
                  <a:schemeClr val="bg1"/>
                </a:solidFill>
              </a:rPr>
              <a:t>Veranstaltungsort</a:t>
            </a:r>
          </a:p>
        </p:txBody>
      </p:sp>
      <p:sp>
        <p:nvSpPr>
          <p:cNvPr id="60" name="Textfeld 59"/>
          <p:cNvSpPr txBox="1"/>
          <p:nvPr userDrawn="1"/>
        </p:nvSpPr>
        <p:spPr>
          <a:xfrm>
            <a:off x="3889733" y="7107953"/>
            <a:ext cx="2516716" cy="2208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www.uni-stuttgart.de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62" name="Textfeld 61"/>
          <p:cNvSpPr txBox="1"/>
          <p:nvPr userDrawn="1"/>
        </p:nvSpPr>
        <p:spPr>
          <a:xfrm>
            <a:off x="3889733" y="439143"/>
            <a:ext cx="2516716" cy="2208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1409" b="1">
                <a:solidFill>
                  <a:schemeClr val="bg1"/>
                </a:solidFill>
              </a:rPr>
              <a:t>Kontakt</a:t>
            </a:r>
            <a:endParaRPr lang="de-DE" sz="1409" b="1" dirty="0">
              <a:solidFill>
                <a:schemeClr val="bg1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50" hasCustomPrompt="1"/>
          </p:nvPr>
        </p:nvSpPr>
        <p:spPr>
          <a:xfrm>
            <a:off x="8568861" y="6869939"/>
            <a:ext cx="1957870" cy="472648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Sublogo einfügen ggfs. zuschneiden</a:t>
            </a:r>
          </a:p>
        </p:txBody>
      </p:sp>
      <p:sp>
        <p:nvSpPr>
          <p:cNvPr id="36" name="Textplatzhalter 10"/>
          <p:cNvSpPr>
            <a:spLocks noGrp="1"/>
          </p:cNvSpPr>
          <p:nvPr>
            <p:ph type="body" sz="quarter" idx="55" hasCustomPrompt="1"/>
          </p:nvPr>
        </p:nvSpPr>
        <p:spPr>
          <a:xfrm>
            <a:off x="8277409" y="3786621"/>
            <a:ext cx="2047481" cy="267990"/>
          </a:xfrm>
        </p:spPr>
        <p:txBody>
          <a:bodyPr/>
          <a:lstStyle>
            <a:lvl1pPr marL="0" indent="0">
              <a:buNone/>
              <a:defRPr sz="1611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Einladungstext</a:t>
            </a:r>
            <a:endParaRPr lang="de-DE" dirty="0"/>
          </a:p>
        </p:txBody>
      </p:sp>
      <p:sp>
        <p:nvSpPr>
          <p:cNvPr id="39" name="Textplatzhalter 10"/>
          <p:cNvSpPr>
            <a:spLocks noGrp="1"/>
          </p:cNvSpPr>
          <p:nvPr>
            <p:ph type="body" sz="quarter" idx="56" hasCustomPrompt="1"/>
          </p:nvPr>
        </p:nvSpPr>
        <p:spPr>
          <a:xfrm>
            <a:off x="8277409" y="4057165"/>
            <a:ext cx="2047481" cy="892125"/>
          </a:xfrm>
        </p:spPr>
        <p:txBody>
          <a:bodyPr/>
          <a:lstStyle>
            <a:lvl1pPr marL="0" indent="0">
              <a:buNone/>
              <a:defRPr sz="1611"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Subline zur Headline</a:t>
            </a:r>
            <a:endParaRPr lang="de-DE" dirty="0"/>
          </a:p>
        </p:txBody>
      </p:sp>
      <p:sp>
        <p:nvSpPr>
          <p:cNvPr id="40" name="Textplatzhalter 10"/>
          <p:cNvSpPr>
            <a:spLocks noGrp="1"/>
          </p:cNvSpPr>
          <p:nvPr>
            <p:ph type="body" sz="quarter" idx="57" hasCustomPrompt="1"/>
          </p:nvPr>
        </p:nvSpPr>
        <p:spPr>
          <a:xfrm>
            <a:off x="8277409" y="5177966"/>
            <a:ext cx="1991154" cy="181739"/>
          </a:xfrm>
        </p:spPr>
        <p:txBody>
          <a:bodyPr/>
          <a:lstStyle>
            <a:lvl1pPr marL="0" indent="0">
              <a:buNone/>
              <a:defRPr sz="1107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Datum</a:t>
            </a:r>
            <a:endParaRPr lang="de-DE" dirty="0"/>
          </a:p>
        </p:txBody>
      </p:sp>
      <p:sp>
        <p:nvSpPr>
          <p:cNvPr id="41" name="Textplatzhalter 10"/>
          <p:cNvSpPr>
            <a:spLocks noGrp="1"/>
          </p:cNvSpPr>
          <p:nvPr>
            <p:ph type="body" sz="quarter" idx="58" hasCustomPrompt="1"/>
          </p:nvPr>
        </p:nvSpPr>
        <p:spPr>
          <a:xfrm>
            <a:off x="8277409" y="5357823"/>
            <a:ext cx="1991154" cy="181739"/>
          </a:xfrm>
        </p:spPr>
        <p:txBody>
          <a:bodyPr/>
          <a:lstStyle>
            <a:lvl1pPr marL="0" indent="0">
              <a:buNone/>
              <a:defRPr sz="1107"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42" name="Textfeld 41"/>
          <p:cNvSpPr txBox="1"/>
          <p:nvPr userDrawn="1"/>
        </p:nvSpPr>
        <p:spPr>
          <a:xfrm>
            <a:off x="3889733" y="1698047"/>
            <a:ext cx="2790521" cy="1453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Hausanschrift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43" name="Textfeld 42"/>
          <p:cNvSpPr txBox="1"/>
          <p:nvPr userDrawn="1"/>
        </p:nvSpPr>
        <p:spPr>
          <a:xfrm>
            <a:off x="3889733" y="2406138"/>
            <a:ext cx="2790521" cy="1453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Empfehlung für Autofahrer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44" name="Textfeld 43"/>
          <p:cNvSpPr txBox="1"/>
          <p:nvPr userDrawn="1"/>
        </p:nvSpPr>
        <p:spPr>
          <a:xfrm>
            <a:off x="3889733" y="3217466"/>
            <a:ext cx="2790521" cy="1453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Bei Rückfragen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45" name="Textplatzhalter 10"/>
          <p:cNvSpPr>
            <a:spLocks noGrp="1"/>
          </p:cNvSpPr>
          <p:nvPr>
            <p:ph type="body" sz="quarter" idx="59" hasCustomPrompt="1"/>
          </p:nvPr>
        </p:nvSpPr>
        <p:spPr>
          <a:xfrm>
            <a:off x="3889733" y="2588617"/>
            <a:ext cx="2790521" cy="540369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eine Beschreibung eingeben</a:t>
            </a:r>
            <a:endParaRPr lang="de-DE" dirty="0"/>
          </a:p>
        </p:txBody>
      </p:sp>
      <p:cxnSp>
        <p:nvCxnSpPr>
          <p:cNvPr id="14" name="Gerader Verbinder 13"/>
          <p:cNvCxnSpPr/>
          <p:nvPr userDrawn="1"/>
        </p:nvCxnSpPr>
        <p:spPr>
          <a:xfrm>
            <a:off x="1888468" y="384104"/>
            <a:ext cx="0" cy="297875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/>
          <p:cNvCxnSpPr/>
          <p:nvPr userDrawn="1"/>
        </p:nvCxnSpPr>
        <p:spPr>
          <a:xfrm>
            <a:off x="2135203" y="384104"/>
            <a:ext cx="0" cy="297875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/>
          <p:nvPr userDrawn="1"/>
        </p:nvCxnSpPr>
        <p:spPr>
          <a:xfrm>
            <a:off x="2400917" y="384104"/>
            <a:ext cx="0" cy="297875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/>
          <p:cNvCxnSpPr/>
          <p:nvPr userDrawn="1"/>
        </p:nvCxnSpPr>
        <p:spPr>
          <a:xfrm>
            <a:off x="2638162" y="384104"/>
            <a:ext cx="0" cy="297875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 userDrawn="1"/>
        </p:nvSpPr>
        <p:spPr>
          <a:xfrm rot="5400000">
            <a:off x="2710912" y="690543"/>
            <a:ext cx="762513" cy="131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705" b="1">
                <a:solidFill>
                  <a:schemeClr val="bg2"/>
                </a:solidFill>
              </a:rPr>
              <a:t>ABSENDER</a:t>
            </a:r>
            <a:endParaRPr lang="de-DE" sz="705" b="1" dirty="0">
              <a:solidFill>
                <a:schemeClr val="bg2"/>
              </a:solidFill>
            </a:endParaRPr>
          </a:p>
        </p:txBody>
      </p:sp>
      <p:sp>
        <p:nvSpPr>
          <p:cNvPr id="50" name="Textfeld 49"/>
          <p:cNvSpPr txBox="1"/>
          <p:nvPr userDrawn="1"/>
        </p:nvSpPr>
        <p:spPr>
          <a:xfrm rot="5400000">
            <a:off x="2095050" y="6741675"/>
            <a:ext cx="630715" cy="3226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705" b="1">
                <a:solidFill>
                  <a:schemeClr val="bg2"/>
                </a:solidFill>
              </a:rPr>
              <a:t>BITTE FREIMACHEN</a:t>
            </a:r>
            <a:endParaRPr lang="de-DE" sz="705" b="1" dirty="0">
              <a:solidFill>
                <a:schemeClr val="bg2"/>
              </a:solidFill>
            </a:endParaRPr>
          </a:p>
        </p:txBody>
      </p:sp>
      <p:sp>
        <p:nvSpPr>
          <p:cNvPr id="51" name="Textplatzhalter 10"/>
          <p:cNvSpPr>
            <a:spLocks noGrp="1"/>
          </p:cNvSpPr>
          <p:nvPr>
            <p:ph type="body" sz="quarter" idx="60" hasCustomPrompt="1"/>
          </p:nvPr>
        </p:nvSpPr>
        <p:spPr>
          <a:xfrm rot="5400000">
            <a:off x="347776" y="4448998"/>
            <a:ext cx="1475376" cy="1357120"/>
          </a:xfrm>
        </p:spPr>
        <p:txBody>
          <a:bodyPr/>
          <a:lstStyle>
            <a:lvl1pPr marL="0" indent="0">
              <a:buNone/>
              <a:defRPr sz="1007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POST ADRESSE</a:t>
            </a:r>
            <a:endParaRPr lang="de-DE" dirty="0"/>
          </a:p>
        </p:txBody>
      </p:sp>
      <p:sp>
        <p:nvSpPr>
          <p:cNvPr id="56" name="Textplatzhalter 10"/>
          <p:cNvSpPr>
            <a:spLocks noGrp="1"/>
          </p:cNvSpPr>
          <p:nvPr>
            <p:ph type="body" sz="quarter" idx="61" hasCustomPrompt="1"/>
          </p:nvPr>
        </p:nvSpPr>
        <p:spPr>
          <a:xfrm>
            <a:off x="3889733" y="1395218"/>
            <a:ext cx="2790521" cy="227409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Name</a:t>
            </a:r>
            <a:endParaRPr lang="de-DE" dirty="0"/>
          </a:p>
        </p:txBody>
      </p:sp>
      <p:sp>
        <p:nvSpPr>
          <p:cNvPr id="57" name="Textplatzhalter 10"/>
          <p:cNvSpPr>
            <a:spLocks noGrp="1"/>
          </p:cNvSpPr>
          <p:nvPr>
            <p:ph type="body" sz="quarter" idx="62" hasCustomPrompt="1"/>
          </p:nvPr>
        </p:nvSpPr>
        <p:spPr>
          <a:xfrm>
            <a:off x="3889733" y="1861358"/>
            <a:ext cx="2790521" cy="416441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Adresse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3494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22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lyer Aussen Rund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 userDrawn="1"/>
        </p:nvSpPr>
        <p:spPr>
          <a:xfrm rot="16200000">
            <a:off x="6065010" y="1462962"/>
            <a:ext cx="3500166" cy="418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</a:pPr>
            <a:r>
              <a:rPr lang="de-DE" sz="906"/>
              <a:t>An der Veranstaltung: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</a:pPr>
            <a:r>
              <a:rPr lang="de-DE" sz="906"/>
              <a:t>nehme ich teil. Anzahl der weiteren Personen,</a:t>
            </a:r>
            <a:br>
              <a:rPr lang="de-DE" sz="906"/>
            </a:br>
            <a:r>
              <a:rPr lang="de-DE" sz="906"/>
              <a:t>die mich begleiten werden:</a:t>
            </a:r>
            <a:endParaRPr lang="de-DE" sz="906" dirty="0"/>
          </a:p>
        </p:txBody>
      </p:sp>
      <p:sp>
        <p:nvSpPr>
          <p:cNvPr id="36" name="Textplatzhalter 10"/>
          <p:cNvSpPr>
            <a:spLocks noGrp="1"/>
          </p:cNvSpPr>
          <p:nvPr>
            <p:ph type="body" sz="quarter" idx="55" hasCustomPrompt="1"/>
          </p:nvPr>
        </p:nvSpPr>
        <p:spPr>
          <a:xfrm>
            <a:off x="4009781" y="439143"/>
            <a:ext cx="2790521" cy="827734"/>
          </a:xfrm>
        </p:spPr>
        <p:txBody>
          <a:bodyPr/>
          <a:lstStyle>
            <a:lvl1pPr marL="0" indent="0">
              <a:buNone/>
              <a:defRPr sz="1409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Titel der Veranstaltung</a:t>
            </a:r>
            <a:endParaRPr lang="de-DE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1"/>
            <a:ext cx="3636000" cy="7632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1" dirty="0"/>
          </a:p>
        </p:txBody>
      </p:sp>
      <p:sp>
        <p:nvSpPr>
          <p:cNvPr id="60" name="Textfeld 59"/>
          <p:cNvSpPr txBox="1"/>
          <p:nvPr userDrawn="1"/>
        </p:nvSpPr>
        <p:spPr>
          <a:xfrm>
            <a:off x="3889733" y="7107953"/>
            <a:ext cx="2516716" cy="2208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www.uni-stuttgart.de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62" name="Textfeld 61"/>
          <p:cNvSpPr txBox="1"/>
          <p:nvPr userDrawn="1"/>
        </p:nvSpPr>
        <p:spPr>
          <a:xfrm>
            <a:off x="391791" y="439143"/>
            <a:ext cx="2516716" cy="2208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1409" b="1">
                <a:solidFill>
                  <a:schemeClr val="bg1"/>
                </a:solidFill>
              </a:rPr>
              <a:t>Programm</a:t>
            </a:r>
            <a:endParaRPr lang="de-DE" sz="1409" b="1" dirty="0">
              <a:solidFill>
                <a:schemeClr val="bg1"/>
              </a:solidFill>
            </a:endParaRPr>
          </a:p>
        </p:txBody>
      </p:sp>
      <p:sp>
        <p:nvSpPr>
          <p:cNvPr id="39" name="Textplatzhalter 10"/>
          <p:cNvSpPr>
            <a:spLocks noGrp="1"/>
          </p:cNvSpPr>
          <p:nvPr>
            <p:ph type="body" sz="quarter" idx="56" hasCustomPrompt="1"/>
          </p:nvPr>
        </p:nvSpPr>
        <p:spPr>
          <a:xfrm rot="16200000">
            <a:off x="6662620" y="5270980"/>
            <a:ext cx="3095594" cy="889494"/>
          </a:xfrm>
        </p:spPr>
        <p:txBody>
          <a:bodyPr/>
          <a:lstStyle>
            <a:lvl1pPr marL="0" indent="0">
              <a:buNone/>
              <a:defRPr sz="1611"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Bis zum… Datum</a:t>
            </a:r>
            <a:endParaRPr lang="de-DE" dirty="0"/>
          </a:p>
        </p:txBody>
      </p:sp>
      <p:sp>
        <p:nvSpPr>
          <p:cNvPr id="43" name="Textfeld 42"/>
          <p:cNvSpPr txBox="1"/>
          <p:nvPr userDrawn="1"/>
        </p:nvSpPr>
        <p:spPr>
          <a:xfrm>
            <a:off x="3889733" y="2406138"/>
            <a:ext cx="2790521" cy="1453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Empfehlung für Autofahrer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44" name="Textfeld 43"/>
          <p:cNvSpPr txBox="1"/>
          <p:nvPr userDrawn="1"/>
        </p:nvSpPr>
        <p:spPr>
          <a:xfrm>
            <a:off x="3889733" y="3217466"/>
            <a:ext cx="2790521" cy="1453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906" b="1">
                <a:solidFill>
                  <a:schemeClr val="bg1"/>
                </a:solidFill>
              </a:rPr>
              <a:t>Bei Rückfragen</a:t>
            </a:r>
            <a:endParaRPr lang="de-DE" sz="906" b="1" dirty="0">
              <a:solidFill>
                <a:schemeClr val="bg1"/>
              </a:solidFill>
            </a:endParaRPr>
          </a:p>
        </p:txBody>
      </p:sp>
      <p:sp>
        <p:nvSpPr>
          <p:cNvPr id="57" name="Textplatzhalter 10"/>
          <p:cNvSpPr>
            <a:spLocks noGrp="1"/>
          </p:cNvSpPr>
          <p:nvPr>
            <p:ph type="body" sz="quarter" idx="62" hasCustomPrompt="1"/>
          </p:nvPr>
        </p:nvSpPr>
        <p:spPr>
          <a:xfrm>
            <a:off x="4009782" y="1758772"/>
            <a:ext cx="2845584" cy="4667899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Bitte die erste Zeile fett markieren als Headline</a:t>
            </a:r>
            <a:endParaRPr lang="de-DE" dirty="0"/>
          </a:p>
        </p:txBody>
      </p:sp>
      <p:sp>
        <p:nvSpPr>
          <p:cNvPr id="52" name="Textplatzhalter 10"/>
          <p:cNvSpPr>
            <a:spLocks noGrp="1"/>
          </p:cNvSpPr>
          <p:nvPr>
            <p:ph type="body" sz="quarter" idx="26" hasCustomPrompt="1"/>
          </p:nvPr>
        </p:nvSpPr>
        <p:spPr>
          <a:xfrm>
            <a:off x="4012927" y="6785002"/>
            <a:ext cx="1363399" cy="145391"/>
          </a:xfrm>
        </p:spPr>
        <p:txBody>
          <a:bodyPr/>
          <a:lstStyle>
            <a:lvl1pPr marL="0" indent="0">
              <a:buNone/>
              <a:defRPr sz="705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Name</a:t>
            </a:r>
            <a:endParaRPr lang="de-DE" dirty="0"/>
          </a:p>
        </p:txBody>
      </p:sp>
      <p:sp>
        <p:nvSpPr>
          <p:cNvPr id="55" name="Textplatzhalter 10"/>
          <p:cNvSpPr>
            <a:spLocks noGrp="1"/>
          </p:cNvSpPr>
          <p:nvPr>
            <p:ph type="body" sz="quarter" idx="63" hasCustomPrompt="1"/>
          </p:nvPr>
        </p:nvSpPr>
        <p:spPr>
          <a:xfrm>
            <a:off x="4012927" y="6922155"/>
            <a:ext cx="1363399" cy="140708"/>
          </a:xfrm>
        </p:spPr>
        <p:txBody>
          <a:bodyPr/>
          <a:lstStyle>
            <a:lvl1pPr marL="0" indent="0">
              <a:buNone/>
              <a:defRPr sz="705" b="1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Funktion</a:t>
            </a:r>
            <a:endParaRPr lang="de-DE" dirty="0"/>
          </a:p>
        </p:txBody>
      </p:sp>
      <p:sp>
        <p:nvSpPr>
          <p:cNvPr id="58" name="Textplatzhalter 10"/>
          <p:cNvSpPr>
            <a:spLocks noGrp="1"/>
          </p:cNvSpPr>
          <p:nvPr>
            <p:ph type="body" sz="quarter" idx="64" hasCustomPrompt="1"/>
          </p:nvPr>
        </p:nvSpPr>
        <p:spPr>
          <a:xfrm>
            <a:off x="1480955" y="1758772"/>
            <a:ext cx="2029470" cy="1151298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59" name="Textfeld 58"/>
          <p:cNvSpPr txBox="1"/>
          <p:nvPr userDrawn="1"/>
        </p:nvSpPr>
        <p:spPr>
          <a:xfrm>
            <a:off x="1480955" y="1415284"/>
            <a:ext cx="2029470" cy="278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1007" b="1">
                <a:solidFill>
                  <a:schemeClr val="bg1"/>
                </a:solidFill>
              </a:rPr>
              <a:t>Begrüßung</a:t>
            </a:r>
            <a:endParaRPr lang="de-DE" sz="1007" b="1" dirty="0">
              <a:solidFill>
                <a:schemeClr val="bg1"/>
              </a:solidFill>
            </a:endParaRPr>
          </a:p>
        </p:txBody>
      </p:sp>
      <p:sp>
        <p:nvSpPr>
          <p:cNvPr id="61" name="Textplatzhalter 10"/>
          <p:cNvSpPr>
            <a:spLocks noGrp="1"/>
          </p:cNvSpPr>
          <p:nvPr>
            <p:ph type="body" sz="quarter" idx="65" hasCustomPrompt="1"/>
          </p:nvPr>
        </p:nvSpPr>
        <p:spPr>
          <a:xfrm>
            <a:off x="1480955" y="3044213"/>
            <a:ext cx="2029470" cy="236008"/>
          </a:xfrm>
        </p:spPr>
        <p:txBody>
          <a:bodyPr/>
          <a:lstStyle>
            <a:lvl1pPr marL="0" indent="0">
              <a:buNone/>
              <a:defRPr sz="1007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Programmpunkt eingeben</a:t>
            </a:r>
            <a:endParaRPr lang="de-DE" dirty="0"/>
          </a:p>
        </p:txBody>
      </p:sp>
      <p:sp>
        <p:nvSpPr>
          <p:cNvPr id="63" name="Textplatzhalter 10"/>
          <p:cNvSpPr>
            <a:spLocks noGrp="1"/>
          </p:cNvSpPr>
          <p:nvPr>
            <p:ph type="body" sz="quarter" idx="66" hasCustomPrompt="1"/>
          </p:nvPr>
        </p:nvSpPr>
        <p:spPr>
          <a:xfrm>
            <a:off x="1480955" y="3345228"/>
            <a:ext cx="2029470" cy="913515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68" name="Textplatzhalter 10"/>
          <p:cNvSpPr>
            <a:spLocks noGrp="1"/>
          </p:cNvSpPr>
          <p:nvPr>
            <p:ph type="body" sz="quarter" idx="71" hasCustomPrompt="1"/>
          </p:nvPr>
        </p:nvSpPr>
        <p:spPr>
          <a:xfrm>
            <a:off x="391792" y="1788785"/>
            <a:ext cx="931284" cy="109043"/>
          </a:xfrm>
        </p:spPr>
        <p:txBody>
          <a:bodyPr/>
          <a:lstStyle>
            <a:lvl1pPr marL="0" indent="0">
              <a:buNone/>
              <a:defRPr sz="604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69" name="Textplatzhalter 10"/>
          <p:cNvSpPr>
            <a:spLocks noGrp="1"/>
          </p:cNvSpPr>
          <p:nvPr>
            <p:ph type="body" sz="quarter" idx="72" hasCustomPrompt="1"/>
          </p:nvPr>
        </p:nvSpPr>
        <p:spPr>
          <a:xfrm>
            <a:off x="391792" y="1911414"/>
            <a:ext cx="931284" cy="288610"/>
          </a:xfrm>
        </p:spPr>
        <p:txBody>
          <a:bodyPr/>
          <a:lstStyle>
            <a:lvl1pPr marL="0" indent="0">
              <a:buNone/>
              <a:defRPr sz="604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0" name="Textplatzhalter 10"/>
          <p:cNvSpPr>
            <a:spLocks noGrp="1"/>
          </p:cNvSpPr>
          <p:nvPr>
            <p:ph type="body" sz="quarter" idx="73" hasCustomPrompt="1"/>
          </p:nvPr>
        </p:nvSpPr>
        <p:spPr>
          <a:xfrm>
            <a:off x="391792" y="3345227"/>
            <a:ext cx="931284" cy="109043"/>
          </a:xfrm>
        </p:spPr>
        <p:txBody>
          <a:bodyPr/>
          <a:lstStyle>
            <a:lvl1pPr marL="0" indent="0">
              <a:buNone/>
              <a:defRPr sz="604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71" name="Textplatzhalter 10"/>
          <p:cNvSpPr>
            <a:spLocks noGrp="1"/>
          </p:cNvSpPr>
          <p:nvPr>
            <p:ph type="body" sz="quarter" idx="74" hasCustomPrompt="1"/>
          </p:nvPr>
        </p:nvSpPr>
        <p:spPr>
          <a:xfrm>
            <a:off x="391792" y="3467856"/>
            <a:ext cx="931284" cy="288610"/>
          </a:xfrm>
        </p:spPr>
        <p:txBody>
          <a:bodyPr/>
          <a:lstStyle>
            <a:lvl1pPr marL="0" indent="0">
              <a:buNone/>
              <a:defRPr sz="604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2" name="Textplatzhalter 10"/>
          <p:cNvSpPr>
            <a:spLocks noGrp="1"/>
          </p:cNvSpPr>
          <p:nvPr>
            <p:ph type="body" sz="quarter" idx="75" hasCustomPrompt="1"/>
          </p:nvPr>
        </p:nvSpPr>
        <p:spPr>
          <a:xfrm>
            <a:off x="391792" y="4766428"/>
            <a:ext cx="931284" cy="109043"/>
          </a:xfrm>
        </p:spPr>
        <p:txBody>
          <a:bodyPr/>
          <a:lstStyle>
            <a:lvl1pPr marL="0" indent="0">
              <a:buNone/>
              <a:defRPr sz="604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73" name="Textplatzhalter 10"/>
          <p:cNvSpPr>
            <a:spLocks noGrp="1"/>
          </p:cNvSpPr>
          <p:nvPr>
            <p:ph type="body" sz="quarter" idx="76" hasCustomPrompt="1"/>
          </p:nvPr>
        </p:nvSpPr>
        <p:spPr>
          <a:xfrm>
            <a:off x="391792" y="4889057"/>
            <a:ext cx="931284" cy="288610"/>
          </a:xfrm>
        </p:spPr>
        <p:txBody>
          <a:bodyPr/>
          <a:lstStyle>
            <a:lvl1pPr marL="0" indent="0">
              <a:buNone/>
              <a:defRPr sz="604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4" name="Textplatzhalter 10"/>
          <p:cNvSpPr>
            <a:spLocks noGrp="1"/>
          </p:cNvSpPr>
          <p:nvPr>
            <p:ph type="body" sz="quarter" idx="77" hasCustomPrompt="1"/>
          </p:nvPr>
        </p:nvSpPr>
        <p:spPr>
          <a:xfrm>
            <a:off x="391792" y="6180079"/>
            <a:ext cx="931284" cy="109043"/>
          </a:xfrm>
        </p:spPr>
        <p:txBody>
          <a:bodyPr/>
          <a:lstStyle>
            <a:lvl1pPr marL="0" indent="0">
              <a:buNone/>
              <a:defRPr sz="604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75" name="Textplatzhalter 10"/>
          <p:cNvSpPr>
            <a:spLocks noGrp="1"/>
          </p:cNvSpPr>
          <p:nvPr>
            <p:ph type="body" sz="quarter" idx="78" hasCustomPrompt="1"/>
          </p:nvPr>
        </p:nvSpPr>
        <p:spPr>
          <a:xfrm>
            <a:off x="391792" y="6302708"/>
            <a:ext cx="931284" cy="288610"/>
          </a:xfrm>
        </p:spPr>
        <p:txBody>
          <a:bodyPr/>
          <a:lstStyle>
            <a:lvl1pPr marL="0" indent="0">
              <a:buNone/>
              <a:defRPr sz="604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6" name="Textfeld 75"/>
          <p:cNvSpPr txBox="1"/>
          <p:nvPr userDrawn="1"/>
        </p:nvSpPr>
        <p:spPr>
          <a:xfrm rot="16200000">
            <a:off x="6382707" y="5891367"/>
            <a:ext cx="2524162" cy="2201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1409" b="1">
                <a:solidFill>
                  <a:schemeClr val="accent2"/>
                </a:solidFill>
              </a:rPr>
              <a:t>Anmeldung</a:t>
            </a:r>
            <a:endParaRPr lang="de-DE" sz="1409" b="1" dirty="0">
              <a:solidFill>
                <a:schemeClr val="accent2"/>
              </a:solidFill>
            </a:endParaRPr>
          </a:p>
        </p:txBody>
      </p:sp>
      <p:cxnSp>
        <p:nvCxnSpPr>
          <p:cNvPr id="77" name="Gerader Verbinder 76"/>
          <p:cNvCxnSpPr/>
          <p:nvPr userDrawn="1"/>
        </p:nvCxnSpPr>
        <p:spPr>
          <a:xfrm>
            <a:off x="9085438" y="384104"/>
            <a:ext cx="0" cy="297875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/>
          <p:cNvCxnSpPr/>
          <p:nvPr userDrawn="1"/>
        </p:nvCxnSpPr>
        <p:spPr>
          <a:xfrm>
            <a:off x="9474220" y="384104"/>
            <a:ext cx="0" cy="297875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/>
          <p:cNvCxnSpPr/>
          <p:nvPr userDrawn="1"/>
        </p:nvCxnSpPr>
        <p:spPr>
          <a:xfrm>
            <a:off x="9863001" y="384104"/>
            <a:ext cx="0" cy="297875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79"/>
          <p:cNvCxnSpPr/>
          <p:nvPr userDrawn="1"/>
        </p:nvCxnSpPr>
        <p:spPr>
          <a:xfrm>
            <a:off x="10251783" y="384104"/>
            <a:ext cx="0" cy="297875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platzhalter 10"/>
          <p:cNvSpPr>
            <a:spLocks noGrp="1"/>
          </p:cNvSpPr>
          <p:nvPr>
            <p:ph type="body" sz="quarter" idx="79" hasCustomPrompt="1"/>
          </p:nvPr>
        </p:nvSpPr>
        <p:spPr>
          <a:xfrm>
            <a:off x="1480955" y="4453359"/>
            <a:ext cx="2029470" cy="236008"/>
          </a:xfrm>
        </p:spPr>
        <p:txBody>
          <a:bodyPr/>
          <a:lstStyle>
            <a:lvl1pPr marL="0" indent="0">
              <a:buNone/>
              <a:defRPr sz="1007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Programmpunkt eingeben</a:t>
            </a:r>
            <a:endParaRPr lang="de-DE" dirty="0"/>
          </a:p>
        </p:txBody>
      </p:sp>
      <p:sp>
        <p:nvSpPr>
          <p:cNvPr id="82" name="Textplatzhalter 10"/>
          <p:cNvSpPr>
            <a:spLocks noGrp="1"/>
          </p:cNvSpPr>
          <p:nvPr>
            <p:ph type="body" sz="quarter" idx="80" hasCustomPrompt="1"/>
          </p:nvPr>
        </p:nvSpPr>
        <p:spPr>
          <a:xfrm>
            <a:off x="1480955" y="4754373"/>
            <a:ext cx="2029470" cy="913515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83" name="Textplatzhalter 10"/>
          <p:cNvSpPr>
            <a:spLocks noGrp="1"/>
          </p:cNvSpPr>
          <p:nvPr>
            <p:ph type="body" sz="quarter" idx="81" hasCustomPrompt="1"/>
          </p:nvPr>
        </p:nvSpPr>
        <p:spPr>
          <a:xfrm>
            <a:off x="1480955" y="5864725"/>
            <a:ext cx="2029470" cy="236008"/>
          </a:xfrm>
        </p:spPr>
        <p:txBody>
          <a:bodyPr/>
          <a:lstStyle>
            <a:lvl1pPr marL="0" indent="0">
              <a:buNone/>
              <a:defRPr sz="1007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Programmpunkt eingeben</a:t>
            </a:r>
            <a:endParaRPr lang="de-DE" dirty="0"/>
          </a:p>
        </p:txBody>
      </p:sp>
      <p:sp>
        <p:nvSpPr>
          <p:cNvPr id="84" name="Textplatzhalter 10"/>
          <p:cNvSpPr>
            <a:spLocks noGrp="1"/>
          </p:cNvSpPr>
          <p:nvPr>
            <p:ph type="body" sz="quarter" idx="82" hasCustomPrompt="1"/>
          </p:nvPr>
        </p:nvSpPr>
        <p:spPr>
          <a:xfrm>
            <a:off x="1480955" y="6165739"/>
            <a:ext cx="2029470" cy="913515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85" name="Textplatzhalter 10"/>
          <p:cNvSpPr>
            <a:spLocks noGrp="1"/>
          </p:cNvSpPr>
          <p:nvPr>
            <p:ph type="body" sz="quarter" idx="83" hasCustomPrompt="1"/>
          </p:nvPr>
        </p:nvSpPr>
        <p:spPr>
          <a:xfrm rot="16200000">
            <a:off x="8021659" y="5202817"/>
            <a:ext cx="3095593" cy="1025822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86" name="Textfeld 85"/>
          <p:cNvSpPr txBox="1"/>
          <p:nvPr userDrawn="1"/>
        </p:nvSpPr>
        <p:spPr>
          <a:xfrm rot="16200000">
            <a:off x="9111590" y="5891367"/>
            <a:ext cx="2524162" cy="2201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rtl="0"/>
            <a:r>
              <a:rPr lang="de-DE" sz="1510" b="1" i="0" u="none" strike="noStrike" kern="1200" baseline="30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www.uni-stuttgart.de/veranstaltung</a:t>
            </a:r>
          </a:p>
        </p:txBody>
      </p:sp>
      <p:sp>
        <p:nvSpPr>
          <p:cNvPr id="88" name="Textfeld 87"/>
          <p:cNvSpPr txBox="1"/>
          <p:nvPr userDrawn="1"/>
        </p:nvSpPr>
        <p:spPr>
          <a:xfrm rot="16200000">
            <a:off x="8799883" y="2916484"/>
            <a:ext cx="762513" cy="131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name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89" name="Textfeld 88"/>
          <p:cNvSpPr txBox="1"/>
          <p:nvPr userDrawn="1"/>
        </p:nvSpPr>
        <p:spPr>
          <a:xfrm rot="16200000">
            <a:off x="9183006" y="2916484"/>
            <a:ext cx="762513" cy="131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STUDIENGANG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90" name="Textfeld 89"/>
          <p:cNvSpPr txBox="1"/>
          <p:nvPr userDrawn="1"/>
        </p:nvSpPr>
        <p:spPr>
          <a:xfrm rot="16200000">
            <a:off x="9425269" y="2766254"/>
            <a:ext cx="1062975" cy="131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STRASSE / HAUsNUMMER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91" name="Textfeld 90"/>
          <p:cNvSpPr txBox="1"/>
          <p:nvPr userDrawn="1"/>
        </p:nvSpPr>
        <p:spPr>
          <a:xfrm rot="16200000">
            <a:off x="9808392" y="2766254"/>
            <a:ext cx="1062975" cy="131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PLZ / ORT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92" name="Textfeld 91"/>
          <p:cNvSpPr txBox="1"/>
          <p:nvPr userDrawn="1"/>
        </p:nvSpPr>
        <p:spPr>
          <a:xfrm rot="16200000">
            <a:off x="8381963" y="2970207"/>
            <a:ext cx="252147" cy="131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FRAU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93" name="Textfeld 92"/>
          <p:cNvSpPr txBox="1"/>
          <p:nvPr userDrawn="1"/>
        </p:nvSpPr>
        <p:spPr>
          <a:xfrm rot="16200000">
            <a:off x="8381964" y="2260161"/>
            <a:ext cx="252147" cy="131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tabLst>
                <a:tab pos="544965" algn="l"/>
              </a:tabLst>
            </a:pPr>
            <a:r>
              <a:rPr lang="de-DE" sz="604" b="0" cap="all" baseline="0">
                <a:solidFill>
                  <a:schemeClr val="bg2"/>
                </a:solidFill>
              </a:rPr>
              <a:t>HERR</a:t>
            </a:r>
            <a:endParaRPr lang="de-DE" sz="604" b="0" cap="all" baseline="0" dirty="0">
              <a:solidFill>
                <a:schemeClr val="bg2"/>
              </a:solidFill>
            </a:endParaRPr>
          </a:p>
        </p:txBody>
      </p:sp>
      <p:sp>
        <p:nvSpPr>
          <p:cNvPr id="6" name="Ellipse 5"/>
          <p:cNvSpPr/>
          <p:nvPr userDrawn="1"/>
        </p:nvSpPr>
        <p:spPr>
          <a:xfrm>
            <a:off x="8400349" y="2551530"/>
            <a:ext cx="197843" cy="198428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1" dirty="0"/>
          </a:p>
        </p:txBody>
      </p:sp>
      <p:sp>
        <p:nvSpPr>
          <p:cNvPr id="94" name="Ellipse 93"/>
          <p:cNvSpPr/>
          <p:nvPr userDrawn="1"/>
        </p:nvSpPr>
        <p:spPr>
          <a:xfrm>
            <a:off x="8400349" y="3239906"/>
            <a:ext cx="197843" cy="198428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1" dirty="0"/>
          </a:p>
        </p:txBody>
      </p:sp>
      <p:cxnSp>
        <p:nvCxnSpPr>
          <p:cNvPr id="97" name="Gerader Verbinder 96"/>
          <p:cNvCxnSpPr>
            <a:cxnSpLocks/>
          </p:cNvCxnSpPr>
          <p:nvPr userDrawn="1"/>
        </p:nvCxnSpPr>
        <p:spPr>
          <a:xfrm>
            <a:off x="7569980" y="3816349"/>
            <a:ext cx="2913768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/>
          <p:cNvCxnSpPr>
            <a:cxnSpLocks/>
          </p:cNvCxnSpPr>
          <p:nvPr userDrawn="1"/>
        </p:nvCxnSpPr>
        <p:spPr>
          <a:xfrm>
            <a:off x="8061780" y="384104"/>
            <a:ext cx="0" cy="39781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platzhalter 10"/>
          <p:cNvSpPr>
            <a:spLocks noGrp="1"/>
          </p:cNvSpPr>
          <p:nvPr>
            <p:ph type="body" sz="quarter" idx="85" hasCustomPrompt="1"/>
          </p:nvPr>
        </p:nvSpPr>
        <p:spPr>
          <a:xfrm rot="16200000">
            <a:off x="6718632" y="1256917"/>
            <a:ext cx="1906893" cy="145879"/>
          </a:xfrm>
        </p:spPr>
        <p:txBody>
          <a:bodyPr/>
          <a:lstStyle>
            <a:lvl1pPr marL="0" indent="0">
              <a:buNone/>
              <a:defRPr sz="906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cxnSp>
        <p:nvCxnSpPr>
          <p:cNvPr id="8" name="Gerader Verbinder 7"/>
          <p:cNvCxnSpPr/>
          <p:nvPr userDrawn="1"/>
        </p:nvCxnSpPr>
        <p:spPr>
          <a:xfrm>
            <a:off x="7242796" y="-126336"/>
            <a:ext cx="0" cy="794952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41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56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9447" y="461617"/>
            <a:ext cx="2737925" cy="22489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/>
              <a:t>Hier steht eine Headline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>
          <a:xfrm>
            <a:off x="389447" y="1926608"/>
            <a:ext cx="2862353" cy="48421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Das ist die Unterüberschrift, bitte FETT wählen</a:t>
            </a:r>
          </a:p>
          <a:p>
            <a:pPr lvl="1"/>
            <a:r>
              <a:rPr lang="de-DE"/>
              <a:t>Das ist der Fließtext</a:t>
            </a:r>
          </a:p>
        </p:txBody>
      </p:sp>
    </p:spTree>
    <p:extLst>
      <p:ext uri="{BB962C8B-B14F-4D97-AF65-F5344CB8AC3E}">
        <p14:creationId xmlns:p14="http://schemas.microsoft.com/office/powerpoint/2010/main" val="129763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8" r:id="rId2"/>
  </p:sldLayoutIdLst>
  <p:hf hdr="0"/>
  <p:txStyles>
    <p:titleStyle>
      <a:lvl1pPr algn="l" defTabSz="575283" rtl="0" eaLnBrk="1" latinLnBrk="0" hangingPunct="1">
        <a:lnSpc>
          <a:spcPct val="90000"/>
        </a:lnSpc>
        <a:spcBef>
          <a:spcPct val="0"/>
        </a:spcBef>
        <a:buNone/>
        <a:defRPr sz="1409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575283" rtl="0" eaLnBrk="1" latinLnBrk="0" hangingPunct="1">
        <a:lnSpc>
          <a:spcPct val="110000"/>
        </a:lnSpc>
        <a:spcBef>
          <a:spcPts val="0"/>
        </a:spcBef>
        <a:spcAft>
          <a:spcPts val="101"/>
        </a:spcAft>
        <a:buClr>
          <a:schemeClr val="accent1"/>
        </a:buClr>
        <a:buFontTx/>
        <a:buNone/>
        <a:defRPr sz="906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575283" rtl="0" eaLnBrk="1" latinLnBrk="0" hangingPunct="1">
        <a:lnSpc>
          <a:spcPct val="110000"/>
        </a:lnSpc>
        <a:spcBef>
          <a:spcPts val="0"/>
        </a:spcBef>
        <a:spcAft>
          <a:spcPts val="302"/>
        </a:spcAft>
        <a:buClr>
          <a:schemeClr val="accent1"/>
        </a:buClr>
        <a:buFontTx/>
        <a:buNone/>
        <a:defRPr sz="906" kern="1200">
          <a:solidFill>
            <a:schemeClr val="tx1"/>
          </a:solidFill>
          <a:latin typeface="+mn-lt"/>
          <a:ea typeface="+mn-ea"/>
          <a:cs typeface="+mn-cs"/>
        </a:defRPr>
      </a:lvl2pPr>
      <a:lvl3pPr marL="183786" indent="-94291" algn="l" defTabSz="575283" rtl="0" eaLnBrk="1" latinLnBrk="0" hangingPunct="1">
        <a:lnSpc>
          <a:spcPct val="120000"/>
        </a:lnSpc>
        <a:spcBef>
          <a:spcPts val="314"/>
        </a:spcBef>
        <a:buClr>
          <a:schemeClr val="tx1"/>
        </a:buClr>
        <a:buFont typeface="Arial" panose="020B0604020202020204" pitchFamily="34" charset="0"/>
        <a:buChar char="•"/>
        <a:defRPr sz="906" kern="1200">
          <a:solidFill>
            <a:schemeClr val="tx1"/>
          </a:solidFill>
          <a:latin typeface="+mn-lt"/>
          <a:ea typeface="+mn-ea"/>
          <a:cs typeface="+mn-cs"/>
        </a:defRPr>
      </a:lvl3pPr>
      <a:lvl4pPr marL="604580" indent="-154474" algn="l" defTabSz="575283" rtl="0" eaLnBrk="1" latinLnBrk="0" hangingPunct="1">
        <a:lnSpc>
          <a:spcPct val="120000"/>
        </a:lnSpc>
        <a:spcBef>
          <a:spcPts val="314"/>
        </a:spcBef>
        <a:buClr>
          <a:schemeClr val="accent1"/>
        </a:buClr>
        <a:buFont typeface="Arial" panose="020B0604020202020204" pitchFamily="34" charset="0"/>
        <a:buChar char="•"/>
        <a:defRPr sz="906" kern="1200">
          <a:solidFill>
            <a:schemeClr val="tx1"/>
          </a:solidFill>
          <a:latin typeface="+mn-lt"/>
          <a:ea typeface="+mn-ea"/>
          <a:cs typeface="+mn-cs"/>
        </a:defRPr>
      </a:lvl4pPr>
      <a:lvl5pPr marL="752395" indent="-147816" algn="l" defTabSz="575283" rtl="0" eaLnBrk="1" latinLnBrk="0" hangingPunct="1">
        <a:lnSpc>
          <a:spcPct val="120000"/>
        </a:lnSpc>
        <a:spcBef>
          <a:spcPts val="314"/>
        </a:spcBef>
        <a:buClr>
          <a:schemeClr val="accent1"/>
        </a:buClr>
        <a:buFont typeface="Arial" panose="020B0604020202020204" pitchFamily="34" charset="0"/>
        <a:buChar char="•"/>
        <a:defRPr sz="906" kern="1200">
          <a:solidFill>
            <a:schemeClr val="tx1"/>
          </a:solidFill>
          <a:latin typeface="+mn-lt"/>
          <a:ea typeface="+mn-ea"/>
          <a:cs typeface="+mn-cs"/>
        </a:defRPr>
      </a:lvl5pPr>
      <a:lvl6pPr marL="1582028" indent="-143820" algn="l" defTabSz="575283" rtl="0" eaLnBrk="1" latinLnBrk="0" hangingPunct="1">
        <a:lnSpc>
          <a:spcPct val="90000"/>
        </a:lnSpc>
        <a:spcBef>
          <a:spcPts val="314"/>
        </a:spcBef>
        <a:buFont typeface="Arial" panose="020B0604020202020204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6pPr>
      <a:lvl7pPr marL="1869670" indent="-143820" algn="l" defTabSz="575283" rtl="0" eaLnBrk="1" latinLnBrk="0" hangingPunct="1">
        <a:lnSpc>
          <a:spcPct val="90000"/>
        </a:lnSpc>
        <a:spcBef>
          <a:spcPts val="314"/>
        </a:spcBef>
        <a:buFont typeface="Arial" panose="020B0604020202020204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7pPr>
      <a:lvl8pPr marL="2157311" indent="-143820" algn="l" defTabSz="575283" rtl="0" eaLnBrk="1" latinLnBrk="0" hangingPunct="1">
        <a:lnSpc>
          <a:spcPct val="90000"/>
        </a:lnSpc>
        <a:spcBef>
          <a:spcPts val="314"/>
        </a:spcBef>
        <a:buFont typeface="Arial" panose="020B0604020202020204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8pPr>
      <a:lvl9pPr marL="2444953" indent="-143820" algn="l" defTabSz="575283" rtl="0" eaLnBrk="1" latinLnBrk="0" hangingPunct="1">
        <a:lnSpc>
          <a:spcPct val="90000"/>
        </a:lnSpc>
        <a:spcBef>
          <a:spcPts val="314"/>
        </a:spcBef>
        <a:buFont typeface="Arial" panose="020B0604020202020204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1pPr>
      <a:lvl2pPr marL="287642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2pPr>
      <a:lvl3pPr marL="575283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62925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4pPr>
      <a:lvl5pPr marL="1150565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5pPr>
      <a:lvl6pPr marL="1438208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6pPr>
      <a:lvl7pPr marL="1725848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7pPr>
      <a:lvl8pPr marL="2013491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8pPr>
      <a:lvl9pPr marL="2301133" algn="l" defTabSz="575283" rtl="0" eaLnBrk="1" latinLnBrk="0" hangingPunct="1">
        <a:defRPr sz="1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46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6565D6-E165-4B97-B5E0-52B0F9BF79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9447" y="-224890"/>
            <a:ext cx="2737925" cy="224890"/>
          </a:xfrm>
        </p:spPr>
        <p:txBody>
          <a:bodyPr vert="horz" lIns="0" tIns="0" rIns="0" bIns="0" rtlCol="0" anchor="b">
            <a:noAutofit/>
          </a:bodyPr>
          <a:lstStyle/>
          <a:p>
            <a:endParaRPr lang="de-DE" dirty="0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4" name="Textplatzhalter 33"/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5" name="Textplatzhalter 34"/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2" name="Textplatzhalter 31"/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8" name="Textplatzhalter 27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Textplatzhalter 29"/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3" name="Textplatzhalter 32"/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4A73EC5C-4931-4D86-B475-F26E6856D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3530685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C1292B-B0C7-4EE1-9E21-66A48482DC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9447" y="-224890"/>
            <a:ext cx="2737925" cy="224890"/>
          </a:xfrm>
        </p:spPr>
        <p:txBody>
          <a:bodyPr vert="horz" lIns="0" tIns="0" rIns="0" bIns="0" rtlCol="0" anchor="b">
            <a:noAutofit/>
          </a:bodyPr>
          <a:lstStyle/>
          <a:p>
            <a:endParaRPr lang="de-DE" dirty="0"/>
          </a:p>
        </p:txBody>
      </p:sp>
      <p:sp>
        <p:nvSpPr>
          <p:cNvPr id="28" name="Textplatzhalter 27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0" name="Textplatzhalter 29"/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7" name="Textplatzhalter 46"/>
          <p:cNvSpPr>
            <a:spLocks noGrp="1"/>
          </p:cNvSpPr>
          <p:nvPr>
            <p:ph type="body" sz="quarter" idx="8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8" name="Textplatzhalter 47"/>
          <p:cNvSpPr>
            <a:spLocks noGrp="1"/>
          </p:cNvSpPr>
          <p:nvPr>
            <p:ph type="body" sz="quarter" idx="8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2" name="Textplatzhalter 31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5" name="Textplatzhalter 34"/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6" name="Textplatzhalter 35"/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3" name="Textplatzhalter 32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4" name="Textplatzhalter 33"/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7" name="Textplatzhalter 36"/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8" name="Textplatzhalter 37"/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3" name="Textplatzhalter 42"/>
          <p:cNvSpPr>
            <a:spLocks noGrp="1"/>
          </p:cNvSpPr>
          <p:nvPr>
            <p:ph type="body" sz="quarter" idx="7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4" name="Textplatzhalter 43"/>
          <p:cNvSpPr>
            <a:spLocks noGrp="1"/>
          </p:cNvSpPr>
          <p:nvPr>
            <p:ph type="body" sz="quarter" idx="8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9" name="Textplatzhalter 38"/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0" name="Textplatzhalter 39"/>
          <p:cNvSpPr>
            <a:spLocks noGrp="1"/>
          </p:cNvSpPr>
          <p:nvPr>
            <p:ph type="body" sz="quarter" idx="7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5" name="Textplatzhalter 44"/>
          <p:cNvSpPr>
            <a:spLocks noGrp="1"/>
          </p:cNvSpPr>
          <p:nvPr>
            <p:ph type="body" sz="quarter" idx="8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6" name="Textplatzhalter 45"/>
          <p:cNvSpPr>
            <a:spLocks noGrp="1"/>
          </p:cNvSpPr>
          <p:nvPr>
            <p:ph type="body" sz="quarter" idx="8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1" name="Textplatzhalter 40"/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2" name="Textplatzhalter 41"/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680829"/>
      </p:ext>
    </p:extLst>
  </p:cSld>
  <p:clrMapOvr>
    <a:masterClrMapping/>
  </p:clrMapOvr>
</p:sld>
</file>

<file path=ppt/theme/theme1.xml><?xml version="1.0" encoding="utf-8"?>
<a:theme xmlns:a="http://schemas.openxmlformats.org/drawingml/2006/main" name="Uni-Stuttgart">
  <a:themeElements>
    <a:clrScheme name="UNI COLOU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179388" indent="-179388">
          <a:lnSpc>
            <a:spcPct val="120000"/>
          </a:lnSpc>
          <a:spcBef>
            <a:spcPts val="625"/>
          </a:spcBef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 Vorlage D_4zu3 IFSW.pptx" id="{0CC48405-97DF-43C1-9D4A-E6DB8EAB965A}" vid="{B300C635-FEB9-427F-A676-A3E2868B0D3D}"/>
    </a:ext>
  </a:extLst>
</a:theme>
</file>

<file path=ppt/theme/theme2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Uni-Stuttgart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2017-04-18T10:43:20Z</dcterms:created>
  <dcterms:modified xsi:type="dcterms:W3CDTF">2021-05-31T08:50:22Z</dcterms:modified>
</cp:coreProperties>
</file>