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23" r:id="rId2"/>
    <p:sldId id="325" r:id="rId3"/>
    <p:sldId id="322" r:id="rId4"/>
    <p:sldId id="324" r:id="rId5"/>
  </p:sldIdLst>
  <p:sldSz cx="7632700" cy="3671888"/>
  <p:notesSz cx="6858000" cy="9144000"/>
  <p:defaultTextStyle>
    <a:defPPr>
      <a:defRPr lang="en-US"/>
    </a:defPPr>
    <a:lvl1pPr marL="0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1pPr>
    <a:lvl2pPr marL="302217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2pPr>
    <a:lvl3pPr marL="604434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3pPr>
    <a:lvl4pPr marL="906651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4pPr>
    <a:lvl5pPr marL="1208868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5pPr>
    <a:lvl6pPr marL="1511084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6pPr>
    <a:lvl7pPr marL="1813301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7pPr>
    <a:lvl8pPr marL="2115519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8pPr>
    <a:lvl9pPr marL="2417736" algn="l" defTabSz="604434" rtl="0" eaLnBrk="1" latinLnBrk="0" hangingPunct="1">
      <a:defRPr sz="119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4" autoAdjust="0"/>
    <p:restoredTop sz="86429" autoAdjust="0"/>
  </p:normalViewPr>
  <p:slideViewPr>
    <p:cSldViewPr snapToGrid="0">
      <p:cViewPr varScale="1">
        <p:scale>
          <a:sx n="97" d="100"/>
          <a:sy n="97" d="100"/>
        </p:scale>
        <p:origin x="55" y="540"/>
      </p:cViewPr>
      <p:guideLst/>
    </p:cSldViewPr>
  </p:slideViewPr>
  <p:outlineViewPr>
    <p:cViewPr>
      <p:scale>
        <a:sx n="33" d="100"/>
        <a:sy n="33" d="100"/>
      </p:scale>
      <p:origin x="0" y="-473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313" y="243069"/>
            <a:ext cx="5903912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3506" y="8777812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87233728-C297-40D9-B8EA-516437FDDBB3}" type="datetime1">
              <a:rPr lang="de-DE" sz="800" smtClean="0"/>
              <a:t>31.05.2021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8313" y="8777813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70195" y="8777813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000" y="244800"/>
            <a:ext cx="5904000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 dirty="0" err="1"/>
              <a:t>Titel</a:t>
            </a:r>
            <a:r>
              <a:rPr lang="en-US" dirty="0"/>
              <a:t> der </a:t>
            </a:r>
            <a:r>
              <a:rPr lang="en-US" dirty="0" err="1"/>
              <a:t>Präsentation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482800" y="8776800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A5CA7BE6-D8C2-4E37-92BC-E832C561DB77}" type="datetime1">
              <a:rPr lang="de-DE" smtClean="0"/>
              <a:t>31.05.2021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681038" y="1009650"/>
            <a:ext cx="6413501" cy="30861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68313" y="4400550"/>
            <a:ext cx="5903912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68000" y="8776800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dirty="0" err="1"/>
              <a:t>Universität</a:t>
            </a:r>
            <a:r>
              <a:rPr lang="en-US" dirty="0"/>
              <a:t> Stuttgart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71200" y="8776800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53369" indent="-153369" algn="l" defTabSz="604434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848" kern="1200">
        <a:solidFill>
          <a:schemeClr val="tx1"/>
        </a:solidFill>
        <a:latin typeface="+mn-lt"/>
        <a:ea typeface="+mn-ea"/>
        <a:cs typeface="+mn-cs"/>
      </a:defRPr>
    </a:lvl1pPr>
    <a:lvl2pPr marL="304046" indent="-150678" algn="l" defTabSz="604434" rtl="0" eaLnBrk="1" latinLnBrk="0" hangingPunct="1">
      <a:lnSpc>
        <a:spcPct val="120000"/>
      </a:lnSpc>
      <a:buFont typeface="Arial" panose="020B0604020202020204" pitchFamily="34" charset="0"/>
      <a:buChar char="•"/>
      <a:defRPr sz="848" kern="1200">
        <a:solidFill>
          <a:schemeClr val="tx1"/>
        </a:solidFill>
        <a:latin typeface="+mn-lt"/>
        <a:ea typeface="+mn-ea"/>
        <a:cs typeface="+mn-cs"/>
      </a:defRPr>
    </a:lvl2pPr>
    <a:lvl3pPr marL="456070" indent="-152024" algn="l" defTabSz="604434" rtl="0" eaLnBrk="1" latinLnBrk="0" hangingPunct="1">
      <a:lnSpc>
        <a:spcPct val="120000"/>
      </a:lnSpc>
      <a:buFont typeface="Arial" panose="020B0604020202020204" pitchFamily="34" charset="0"/>
      <a:buChar char="•"/>
      <a:defRPr sz="848" kern="1200">
        <a:solidFill>
          <a:schemeClr val="tx1"/>
        </a:solidFill>
        <a:latin typeface="+mn-lt"/>
        <a:ea typeface="+mn-ea"/>
        <a:cs typeface="+mn-cs"/>
      </a:defRPr>
    </a:lvl3pPr>
    <a:lvl4pPr marL="609439" indent="-153369" algn="l" defTabSz="604434" rtl="0" eaLnBrk="1" latinLnBrk="0" hangingPunct="1">
      <a:lnSpc>
        <a:spcPct val="120000"/>
      </a:lnSpc>
      <a:buFont typeface="Arial" panose="020B0604020202020204" pitchFamily="34" charset="0"/>
      <a:buChar char="•"/>
      <a:defRPr sz="848" kern="1200">
        <a:solidFill>
          <a:schemeClr val="tx1"/>
        </a:solidFill>
        <a:latin typeface="+mn-lt"/>
        <a:ea typeface="+mn-ea"/>
        <a:cs typeface="+mn-cs"/>
      </a:defRPr>
    </a:lvl4pPr>
    <a:lvl5pPr marL="760116" indent="-150678" algn="l" defTabSz="604434" rtl="0" eaLnBrk="1" latinLnBrk="0" hangingPunct="1">
      <a:lnSpc>
        <a:spcPct val="120000"/>
      </a:lnSpc>
      <a:buFont typeface="Arial" panose="020B0604020202020204" pitchFamily="34" charset="0"/>
      <a:buChar char="•"/>
      <a:defRPr sz="848" kern="1200">
        <a:solidFill>
          <a:schemeClr val="tx1"/>
        </a:solidFill>
        <a:latin typeface="+mn-lt"/>
        <a:ea typeface="+mn-ea"/>
        <a:cs typeface="+mn-cs"/>
      </a:defRPr>
    </a:lvl5pPr>
    <a:lvl6pPr marL="1511084" algn="l" defTabSz="604434" rtl="0" eaLnBrk="1" latinLnBrk="0" hangingPunct="1">
      <a:defRPr sz="793" kern="1200">
        <a:solidFill>
          <a:schemeClr val="tx1"/>
        </a:solidFill>
        <a:latin typeface="+mn-lt"/>
        <a:ea typeface="+mn-ea"/>
        <a:cs typeface="+mn-cs"/>
      </a:defRPr>
    </a:lvl6pPr>
    <a:lvl7pPr marL="1813301" algn="l" defTabSz="604434" rtl="0" eaLnBrk="1" latinLnBrk="0" hangingPunct="1">
      <a:defRPr sz="793" kern="1200">
        <a:solidFill>
          <a:schemeClr val="tx1"/>
        </a:solidFill>
        <a:latin typeface="+mn-lt"/>
        <a:ea typeface="+mn-ea"/>
        <a:cs typeface="+mn-cs"/>
      </a:defRPr>
    </a:lvl7pPr>
    <a:lvl8pPr marL="2115519" algn="l" defTabSz="604434" rtl="0" eaLnBrk="1" latinLnBrk="0" hangingPunct="1">
      <a:defRPr sz="793" kern="1200">
        <a:solidFill>
          <a:schemeClr val="tx1"/>
        </a:solidFill>
        <a:latin typeface="+mn-lt"/>
        <a:ea typeface="+mn-ea"/>
        <a:cs typeface="+mn-cs"/>
      </a:defRPr>
    </a:lvl8pPr>
    <a:lvl9pPr marL="2417736" algn="l" defTabSz="604434" rtl="0" eaLnBrk="1" latinLnBrk="0" hangingPunct="1">
      <a:defRPr sz="793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ladung vor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ihandform: Form 32"/>
          <p:cNvSpPr/>
          <p:nvPr userDrawn="1"/>
        </p:nvSpPr>
        <p:spPr>
          <a:xfrm>
            <a:off x="0" y="1"/>
            <a:ext cx="7632379" cy="3671499"/>
          </a:xfrm>
          <a:custGeom>
            <a:avLst/>
            <a:gdLst>
              <a:gd name="connsiteX0" fmla="*/ 7559357 w 7559357"/>
              <a:gd name="connsiteY0" fmla="*/ 3118508 h 3600069"/>
              <a:gd name="connsiteX1" fmla="*/ 7559357 w 7559357"/>
              <a:gd name="connsiteY1" fmla="*/ 3600069 h 3600069"/>
              <a:gd name="connsiteX2" fmla="*/ 6916077 w 7559357"/>
              <a:gd name="connsiteY2" fmla="*/ 3600069 h 3600069"/>
              <a:gd name="connsiteX3" fmla="*/ 6950357 w 7559357"/>
              <a:gd name="connsiteY3" fmla="*/ 3583556 h 3600069"/>
              <a:gd name="connsiteX4" fmla="*/ 7531085 w 7559357"/>
              <a:gd name="connsiteY4" fmla="*/ 3149615 h 3600069"/>
              <a:gd name="connsiteX5" fmla="*/ 0 w 7559357"/>
              <a:gd name="connsiteY5" fmla="*/ 0 h 3600069"/>
              <a:gd name="connsiteX6" fmla="*/ 7559357 w 7559357"/>
              <a:gd name="connsiteY6" fmla="*/ 0 h 3600069"/>
              <a:gd name="connsiteX7" fmla="*/ 7559357 w 7559357"/>
              <a:gd name="connsiteY7" fmla="*/ 381 h 3600069"/>
              <a:gd name="connsiteX8" fmla="*/ 3634260 w 7559357"/>
              <a:gd name="connsiteY8" fmla="*/ 381 h 3600069"/>
              <a:gd name="connsiteX9" fmla="*/ 3533326 w 7559357"/>
              <a:gd name="connsiteY9" fmla="*/ 166524 h 3600069"/>
              <a:gd name="connsiteX10" fmla="*/ 3229175 w 7559357"/>
              <a:gd name="connsiteY10" fmla="*/ 1367706 h 3600069"/>
              <a:gd name="connsiteX11" fmla="*/ 4547993 w 7559357"/>
              <a:gd name="connsiteY11" fmla="*/ 3583556 h 3600069"/>
              <a:gd name="connsiteX12" fmla="*/ 4582273 w 7559357"/>
              <a:gd name="connsiteY12" fmla="*/ 3600069 h 3600069"/>
              <a:gd name="connsiteX13" fmla="*/ 0 w 7559357"/>
              <a:gd name="connsiteY13" fmla="*/ 3600069 h 360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59357" h="3600069">
                <a:moveTo>
                  <a:pt x="7559357" y="3118508"/>
                </a:moveTo>
                <a:lnTo>
                  <a:pt x="7559357" y="3600069"/>
                </a:lnTo>
                <a:lnTo>
                  <a:pt x="6916077" y="3600069"/>
                </a:lnTo>
                <a:lnTo>
                  <a:pt x="6950357" y="3583556"/>
                </a:lnTo>
                <a:cubicBezTo>
                  <a:pt x="7164597" y="3467174"/>
                  <a:pt x="7360073" y="3320627"/>
                  <a:pt x="7531085" y="3149615"/>
                </a:cubicBezTo>
                <a:close/>
                <a:moveTo>
                  <a:pt x="0" y="0"/>
                </a:moveTo>
                <a:lnTo>
                  <a:pt x="7559357" y="0"/>
                </a:lnTo>
                <a:lnTo>
                  <a:pt x="7559357" y="381"/>
                </a:lnTo>
                <a:lnTo>
                  <a:pt x="3634260" y="381"/>
                </a:lnTo>
                <a:lnTo>
                  <a:pt x="3533326" y="166524"/>
                </a:lnTo>
                <a:cubicBezTo>
                  <a:pt x="3339355" y="523591"/>
                  <a:pt x="3229175" y="932782"/>
                  <a:pt x="3229175" y="1367706"/>
                </a:cubicBezTo>
                <a:cubicBezTo>
                  <a:pt x="3229175" y="2324540"/>
                  <a:pt x="3762446" y="3156821"/>
                  <a:pt x="4547993" y="3583556"/>
                </a:cubicBezTo>
                <a:lnTo>
                  <a:pt x="4582273" y="3600069"/>
                </a:lnTo>
                <a:lnTo>
                  <a:pt x="0" y="36000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48" hasCustomPrompt="1"/>
          </p:nvPr>
        </p:nvSpPr>
        <p:spPr>
          <a:xfrm>
            <a:off x="4635532" y="1688965"/>
            <a:ext cx="2689735" cy="18357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1100" b="1">
                <a:solidFill>
                  <a:schemeClr val="accent2"/>
                </a:solidFill>
              </a:defRPr>
            </a:lvl1pPr>
            <a:lvl2pPr>
              <a:buFontTx/>
              <a:buNone/>
              <a:defRPr sz="762">
                <a:solidFill>
                  <a:schemeClr val="bg1"/>
                </a:solidFill>
              </a:defRPr>
            </a:lvl2pPr>
            <a:lvl3pPr marL="42343" indent="0">
              <a:buFontTx/>
              <a:buNone/>
              <a:defRPr sz="762">
                <a:solidFill>
                  <a:schemeClr val="bg1"/>
                </a:solidFill>
              </a:defRPr>
            </a:lvl3pPr>
            <a:lvl4pPr marL="212958" indent="0">
              <a:buFontTx/>
              <a:buNone/>
              <a:defRPr sz="762">
                <a:solidFill>
                  <a:schemeClr val="bg1"/>
                </a:solidFill>
              </a:defRPr>
            </a:lvl4pPr>
            <a:lvl5pPr marL="286045" indent="0">
              <a:buFontTx/>
              <a:buNone/>
              <a:defRPr sz="762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Datum</a:t>
            </a:r>
          </a:p>
        </p:txBody>
      </p:sp>
      <p:sp>
        <p:nvSpPr>
          <p:cNvPr id="30" name="Textplatzhalter 5"/>
          <p:cNvSpPr>
            <a:spLocks noGrp="1"/>
          </p:cNvSpPr>
          <p:nvPr>
            <p:ph type="body" sz="quarter" idx="52" hasCustomPrompt="1"/>
          </p:nvPr>
        </p:nvSpPr>
        <p:spPr>
          <a:xfrm>
            <a:off x="4635533" y="958631"/>
            <a:ext cx="2689734" cy="257000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1600" b="1">
                <a:solidFill>
                  <a:schemeClr val="accent2"/>
                </a:solidFill>
              </a:defRPr>
            </a:lvl1pPr>
            <a:lvl2pPr>
              <a:buFontTx/>
              <a:buNone/>
              <a:defRPr sz="762">
                <a:solidFill>
                  <a:schemeClr val="bg1"/>
                </a:solidFill>
              </a:defRPr>
            </a:lvl2pPr>
            <a:lvl3pPr marL="42343" indent="0">
              <a:buFontTx/>
              <a:buNone/>
              <a:defRPr sz="762">
                <a:solidFill>
                  <a:schemeClr val="bg1"/>
                </a:solidFill>
              </a:defRPr>
            </a:lvl3pPr>
            <a:lvl4pPr marL="212958" indent="0">
              <a:buFontTx/>
              <a:buNone/>
              <a:defRPr sz="762">
                <a:solidFill>
                  <a:schemeClr val="bg1"/>
                </a:solidFill>
              </a:defRPr>
            </a:lvl4pPr>
            <a:lvl5pPr marL="286045" indent="0">
              <a:buFontTx/>
              <a:buNone/>
              <a:defRPr sz="762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Einladungstext</a:t>
            </a:r>
          </a:p>
        </p:txBody>
      </p:sp>
      <p:sp>
        <p:nvSpPr>
          <p:cNvPr id="31" name="Textplatzhalter 5"/>
          <p:cNvSpPr>
            <a:spLocks noGrp="1"/>
          </p:cNvSpPr>
          <p:nvPr>
            <p:ph type="body" sz="quarter" idx="53" hasCustomPrompt="1"/>
          </p:nvPr>
        </p:nvSpPr>
        <p:spPr>
          <a:xfrm>
            <a:off x="4635533" y="1245567"/>
            <a:ext cx="2689734" cy="313020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1600" b="0">
                <a:solidFill>
                  <a:schemeClr val="accent2"/>
                </a:solidFill>
              </a:defRPr>
            </a:lvl1pPr>
            <a:lvl2pPr>
              <a:buFontTx/>
              <a:buNone/>
              <a:defRPr sz="762">
                <a:solidFill>
                  <a:schemeClr val="bg1"/>
                </a:solidFill>
              </a:defRPr>
            </a:lvl2pPr>
            <a:lvl3pPr marL="42343" indent="0">
              <a:buFontTx/>
              <a:buNone/>
              <a:defRPr sz="762">
                <a:solidFill>
                  <a:schemeClr val="bg1"/>
                </a:solidFill>
              </a:defRPr>
            </a:lvl3pPr>
            <a:lvl4pPr marL="212958" indent="0">
              <a:buFontTx/>
              <a:buNone/>
              <a:defRPr sz="762">
                <a:solidFill>
                  <a:schemeClr val="bg1"/>
                </a:solidFill>
              </a:defRPr>
            </a:lvl4pPr>
            <a:lvl5pPr marL="286045" indent="0">
              <a:buFontTx/>
              <a:buNone/>
              <a:defRPr sz="762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Subline zur Headline</a:t>
            </a:r>
          </a:p>
        </p:txBody>
      </p:sp>
      <p:sp>
        <p:nvSpPr>
          <p:cNvPr id="32" name="Textplatzhalter 5"/>
          <p:cNvSpPr>
            <a:spLocks noGrp="1"/>
          </p:cNvSpPr>
          <p:nvPr>
            <p:ph type="body" sz="quarter" idx="54" hasCustomPrompt="1"/>
          </p:nvPr>
        </p:nvSpPr>
        <p:spPr>
          <a:xfrm>
            <a:off x="4635532" y="1872536"/>
            <a:ext cx="2689735" cy="18357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1100" b="0">
                <a:solidFill>
                  <a:schemeClr val="accent2"/>
                </a:solidFill>
              </a:defRPr>
            </a:lvl1pPr>
            <a:lvl2pPr>
              <a:buFontTx/>
              <a:buNone/>
              <a:defRPr sz="762">
                <a:solidFill>
                  <a:schemeClr val="bg1"/>
                </a:solidFill>
              </a:defRPr>
            </a:lvl2pPr>
            <a:lvl3pPr marL="42343" indent="0">
              <a:buFontTx/>
              <a:buNone/>
              <a:defRPr sz="762">
                <a:solidFill>
                  <a:schemeClr val="bg1"/>
                </a:solidFill>
              </a:defRPr>
            </a:lvl3pPr>
            <a:lvl4pPr marL="212958" indent="0">
              <a:buFontTx/>
              <a:buNone/>
              <a:defRPr sz="762">
                <a:solidFill>
                  <a:schemeClr val="bg1"/>
                </a:solidFill>
              </a:defRPr>
            </a:lvl4pPr>
            <a:lvl5pPr marL="286045" indent="0">
              <a:buFontTx/>
              <a:buNone/>
              <a:defRPr sz="762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</a:p>
        </p:txBody>
      </p:sp>
      <p:sp>
        <p:nvSpPr>
          <p:cNvPr id="35" name="Textplatzhalter 4"/>
          <p:cNvSpPr>
            <a:spLocks noGrp="1"/>
          </p:cNvSpPr>
          <p:nvPr>
            <p:ph type="body" sz="quarter" idx="50" hasCustomPrompt="1"/>
          </p:nvPr>
        </p:nvSpPr>
        <p:spPr>
          <a:xfrm>
            <a:off x="359961" y="389977"/>
            <a:ext cx="1880331" cy="373541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55" hasCustomPrompt="1"/>
          </p:nvPr>
        </p:nvSpPr>
        <p:spPr>
          <a:xfrm>
            <a:off x="4635532" y="3019352"/>
            <a:ext cx="2634927" cy="247762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Logos der Beteiligten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51" hasCustomPrompt="1"/>
          </p:nvPr>
        </p:nvSpPr>
        <p:spPr>
          <a:xfrm>
            <a:off x="863345" y="668246"/>
            <a:ext cx="2203339" cy="2956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Institutsname max. 2-zeilig, bitte hier überschreiben</a:t>
            </a:r>
          </a:p>
        </p:txBody>
      </p:sp>
    </p:spTree>
    <p:extLst>
      <p:ext uri="{BB962C8B-B14F-4D97-AF65-F5344CB8AC3E}">
        <p14:creationId xmlns:p14="http://schemas.microsoft.com/office/powerpoint/2010/main" val="1575786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59" userDrawn="1">
          <p15:clr>
            <a:srgbClr val="FBAE40"/>
          </p15:clr>
        </p15:guide>
        <p15:guide id="2" pos="2920" userDrawn="1">
          <p15:clr>
            <a:srgbClr val="FBAE40"/>
          </p15:clr>
        </p15:guide>
        <p15:guide id="3" pos="228" userDrawn="1">
          <p15:clr>
            <a:srgbClr val="FBAE40"/>
          </p15:clr>
        </p15:guide>
        <p15:guide id="4" orient="horz" pos="1966" userDrawn="1">
          <p15:clr>
            <a:srgbClr val="FBAE40"/>
          </p15:clr>
        </p15:guide>
        <p15:guide id="5" pos="45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ladung hi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platzhalter 10"/>
          <p:cNvSpPr>
            <a:spLocks noGrp="1"/>
          </p:cNvSpPr>
          <p:nvPr>
            <p:ph type="body" sz="quarter" idx="46" hasCustomPrompt="1"/>
          </p:nvPr>
        </p:nvSpPr>
        <p:spPr>
          <a:xfrm>
            <a:off x="384526" y="1179686"/>
            <a:ext cx="935154" cy="877165"/>
          </a:xfrm>
        </p:spPr>
        <p:txBody>
          <a:bodyPr/>
          <a:lstStyle>
            <a:lvl1pPr marL="0" indent="0">
              <a:buNone/>
              <a:defRPr sz="600"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</a:t>
            </a:r>
          </a:p>
        </p:txBody>
      </p:sp>
      <p:sp>
        <p:nvSpPr>
          <p:cNvPr id="38" name="Textplatzhalt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1547152" y="1046645"/>
            <a:ext cx="5561206" cy="1646644"/>
          </a:xfrm>
        </p:spPr>
        <p:txBody>
          <a:bodyPr/>
          <a:lstStyle>
            <a:lvl1pPr marL="0" indent="0">
              <a:spcAft>
                <a:spcPts val="300"/>
              </a:spcAft>
              <a:buNone/>
              <a:defRPr sz="9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steht der Einladungstext</a:t>
            </a:r>
            <a:endParaRPr lang="de-DE" dirty="0"/>
          </a:p>
        </p:txBody>
      </p:sp>
      <p:sp>
        <p:nvSpPr>
          <p:cNvPr id="55" name="Textplatzhalt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1547152" y="886558"/>
            <a:ext cx="5561206" cy="148166"/>
          </a:xfrm>
        </p:spPr>
        <p:txBody>
          <a:bodyPr/>
          <a:lstStyle>
            <a:lvl1pPr marL="0" indent="0">
              <a:buNone/>
              <a:defRPr sz="9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steht eine Headline zum Text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49" hasCustomPrompt="1"/>
          </p:nvPr>
        </p:nvSpPr>
        <p:spPr>
          <a:xfrm>
            <a:off x="1547152" y="444274"/>
            <a:ext cx="5561206" cy="313225"/>
          </a:xfrm>
        </p:spPr>
        <p:txBody>
          <a:bodyPr/>
          <a:lstStyle>
            <a:lvl1pPr>
              <a:spcAft>
                <a:spcPts val="0"/>
              </a:spcAft>
              <a:defRPr sz="1400" b="1" cap="none" baseline="0">
                <a:solidFill>
                  <a:schemeClr val="tx1"/>
                </a:solidFill>
              </a:defRPr>
            </a:lvl1pPr>
            <a:lvl2pPr>
              <a:defRPr sz="381">
                <a:solidFill>
                  <a:schemeClr val="bg1"/>
                </a:solidFill>
              </a:defRPr>
            </a:lvl2pPr>
            <a:lvl3pPr>
              <a:defRPr sz="381">
                <a:solidFill>
                  <a:schemeClr val="bg1"/>
                </a:solidFill>
              </a:defRPr>
            </a:lvl3pPr>
            <a:lvl4pPr>
              <a:defRPr sz="381">
                <a:solidFill>
                  <a:schemeClr val="bg1"/>
                </a:solidFill>
              </a:defRPr>
            </a:lvl4pPr>
            <a:lvl5pPr>
              <a:defRPr sz="381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Titel der Veranstaltung</a:t>
            </a:r>
          </a:p>
        </p:txBody>
      </p:sp>
      <p:sp>
        <p:nvSpPr>
          <p:cNvPr id="23" name="Textfeld 22"/>
          <p:cNvSpPr txBox="1"/>
          <p:nvPr userDrawn="1"/>
        </p:nvSpPr>
        <p:spPr>
          <a:xfrm>
            <a:off x="384526" y="1067275"/>
            <a:ext cx="935154" cy="1101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95"/>
              </a:spcBef>
              <a:spcAft>
                <a:spcPts val="0"/>
              </a:spcAft>
              <a:tabLst>
                <a:tab pos="85443" algn="l"/>
                <a:tab pos="257839" algn="l"/>
              </a:tabLst>
            </a:pPr>
            <a:r>
              <a:rPr lang="de-DE" sz="600" b="1">
                <a:solidFill>
                  <a:schemeClr val="accent1"/>
                </a:solidFill>
              </a:rPr>
              <a:t>VERANSTALTUNGSORT</a:t>
            </a:r>
            <a:endParaRPr lang="de-DE" sz="600" b="1" dirty="0">
              <a:solidFill>
                <a:schemeClr val="accent1"/>
              </a:solidFill>
            </a:endParaRPr>
          </a:p>
        </p:txBody>
      </p:sp>
      <p:sp>
        <p:nvSpPr>
          <p:cNvPr id="31" name="Textplatzhalt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1547152" y="3150913"/>
            <a:ext cx="1367433" cy="73429"/>
          </a:xfrm>
        </p:spPr>
        <p:txBody>
          <a:bodyPr/>
          <a:lstStyle>
            <a:lvl1pPr marL="0" indent="0">
              <a:buNone/>
              <a:defRPr sz="429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Name</a:t>
            </a:r>
            <a:endParaRPr lang="de-DE" dirty="0"/>
          </a:p>
        </p:txBody>
      </p:sp>
      <p:sp>
        <p:nvSpPr>
          <p:cNvPr id="27" name="Textplatzhalter 10"/>
          <p:cNvSpPr>
            <a:spLocks noGrp="1"/>
          </p:cNvSpPr>
          <p:nvPr>
            <p:ph type="body" sz="quarter" idx="54" hasCustomPrompt="1"/>
          </p:nvPr>
        </p:nvSpPr>
        <p:spPr>
          <a:xfrm>
            <a:off x="1547152" y="3240370"/>
            <a:ext cx="1367433" cy="142127"/>
          </a:xfrm>
        </p:spPr>
        <p:txBody>
          <a:bodyPr/>
          <a:lstStyle>
            <a:lvl1pPr marL="0" indent="0">
              <a:buNone/>
              <a:defRPr sz="700" b="1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Funktion</a:t>
            </a:r>
            <a:endParaRPr lang="de-DE" dirty="0"/>
          </a:p>
        </p:txBody>
      </p:sp>
      <p:sp>
        <p:nvSpPr>
          <p:cNvPr id="33" name="Textfeld 32"/>
          <p:cNvSpPr txBox="1"/>
          <p:nvPr userDrawn="1"/>
        </p:nvSpPr>
        <p:spPr>
          <a:xfrm>
            <a:off x="384526" y="2104686"/>
            <a:ext cx="935154" cy="1101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95"/>
              </a:spcBef>
              <a:spcAft>
                <a:spcPts val="0"/>
              </a:spcAft>
              <a:tabLst>
                <a:tab pos="85443" algn="l"/>
                <a:tab pos="257839" algn="l"/>
              </a:tabLst>
            </a:pPr>
            <a:r>
              <a:rPr lang="de-DE" sz="600" b="1" cap="all" baseline="0">
                <a:solidFill>
                  <a:schemeClr val="accent1"/>
                </a:solidFill>
              </a:rPr>
              <a:t>Bei Rückfragen</a:t>
            </a:r>
            <a:endParaRPr lang="de-DE" sz="600" b="1" cap="all" baseline="0" dirty="0">
              <a:solidFill>
                <a:schemeClr val="accent1"/>
              </a:solidFill>
            </a:endParaRPr>
          </a:p>
        </p:txBody>
      </p:sp>
      <p:sp>
        <p:nvSpPr>
          <p:cNvPr id="34" name="Textplatzhalt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384526" y="2223502"/>
            <a:ext cx="935154" cy="964699"/>
          </a:xfrm>
        </p:spPr>
        <p:txBody>
          <a:bodyPr/>
          <a:lstStyle>
            <a:lvl1pPr marL="0" indent="0">
              <a:buNone/>
              <a:defRPr sz="600"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</a:t>
            </a:r>
          </a:p>
        </p:txBody>
      </p:sp>
    </p:spTree>
    <p:extLst>
      <p:ext uri="{BB962C8B-B14F-4D97-AF65-F5344CB8AC3E}">
        <p14:creationId xmlns:p14="http://schemas.microsoft.com/office/powerpoint/2010/main" val="4253494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0" userDrawn="1">
          <p15:clr>
            <a:srgbClr val="FBAE40"/>
          </p15:clr>
        </p15:guide>
        <p15:guide id="2" orient="horz" pos="2105" userDrawn="1">
          <p15:clr>
            <a:srgbClr val="FBAE40"/>
          </p15:clr>
        </p15:guide>
        <p15:guide id="4" pos="4486" userDrawn="1">
          <p15:clr>
            <a:srgbClr val="FBAE40"/>
          </p15:clr>
        </p15:guide>
        <p15:guide id="5" pos="968" userDrawn="1">
          <p15:clr>
            <a:srgbClr val="FBAE40"/>
          </p15:clr>
        </p15:guide>
        <p15:guide id="6" pos="83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175" y="581559"/>
            <a:ext cx="2958368" cy="34528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Hier steht eine Headline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276174" y="926839"/>
            <a:ext cx="2958369" cy="23294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Das ist der Fließtext</a:t>
            </a:r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4" r:id="rId2"/>
  </p:sldLayoutIdLst>
  <p:hf hdr="0"/>
  <p:txStyles>
    <p:titleStyle>
      <a:lvl1pPr algn="l" defTabSz="272184" rtl="0" eaLnBrk="1" latinLnBrk="0" hangingPunct="1">
        <a:lnSpc>
          <a:spcPct val="110000"/>
        </a:lnSpc>
        <a:spcBef>
          <a:spcPct val="0"/>
        </a:spcBef>
        <a:spcAft>
          <a:spcPts val="300"/>
        </a:spcAft>
        <a:buNone/>
        <a:defRPr sz="1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272184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Clr>
          <a:schemeClr val="accent1"/>
        </a:buClr>
        <a:buFontTx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272184" rtl="0" eaLnBrk="1" latinLnBrk="0" hangingPunct="1">
        <a:lnSpc>
          <a:spcPct val="110000"/>
        </a:lnSpc>
        <a:spcBef>
          <a:spcPts val="0"/>
        </a:spcBef>
        <a:spcAft>
          <a:spcPts val="143"/>
        </a:spcAft>
        <a:buClr>
          <a:schemeClr val="accent1"/>
        </a:buClr>
        <a:buFontTx/>
        <a:buNone/>
        <a:defRPr sz="429" kern="1200">
          <a:solidFill>
            <a:schemeClr val="tx1"/>
          </a:solidFill>
          <a:latin typeface="+mn-lt"/>
          <a:ea typeface="+mn-ea"/>
          <a:cs typeface="+mn-cs"/>
        </a:defRPr>
      </a:lvl2pPr>
      <a:lvl3pPr marL="86955" indent="-44612" algn="l" defTabSz="272184" rtl="0" eaLnBrk="1" latinLnBrk="0" hangingPunct="1">
        <a:lnSpc>
          <a:spcPct val="120000"/>
        </a:lnSpc>
        <a:spcBef>
          <a:spcPts val="149"/>
        </a:spcBef>
        <a:buClr>
          <a:schemeClr val="tx1"/>
        </a:buClr>
        <a:buFont typeface="Arial" panose="020B0604020202020204" pitchFamily="34" charset="0"/>
        <a:buChar char="•"/>
        <a:defRPr sz="429" kern="1200">
          <a:solidFill>
            <a:schemeClr val="tx1"/>
          </a:solidFill>
          <a:latin typeface="+mn-lt"/>
          <a:ea typeface="+mn-ea"/>
          <a:cs typeface="+mn-cs"/>
        </a:defRPr>
      </a:lvl3pPr>
      <a:lvl4pPr marL="286045" indent="-73086" algn="l" defTabSz="272184" rtl="0" eaLnBrk="1" latinLnBrk="0" hangingPunct="1">
        <a:lnSpc>
          <a:spcPct val="120000"/>
        </a:lnSpc>
        <a:spcBef>
          <a:spcPts val="149"/>
        </a:spcBef>
        <a:buClr>
          <a:schemeClr val="accent1"/>
        </a:buClr>
        <a:buFont typeface="Arial" panose="020B0604020202020204" pitchFamily="34" charset="0"/>
        <a:buChar char="•"/>
        <a:defRPr sz="429" kern="1200">
          <a:solidFill>
            <a:schemeClr val="tx1"/>
          </a:solidFill>
          <a:latin typeface="+mn-lt"/>
          <a:ea typeface="+mn-ea"/>
          <a:cs typeface="+mn-cs"/>
        </a:defRPr>
      </a:lvl4pPr>
      <a:lvl5pPr marL="355981" indent="-69936" algn="l" defTabSz="272184" rtl="0" eaLnBrk="1" latinLnBrk="0" hangingPunct="1">
        <a:lnSpc>
          <a:spcPct val="120000"/>
        </a:lnSpc>
        <a:spcBef>
          <a:spcPts val="149"/>
        </a:spcBef>
        <a:buClr>
          <a:schemeClr val="accent1"/>
        </a:buClr>
        <a:buFont typeface="Arial" panose="020B0604020202020204" pitchFamily="34" charset="0"/>
        <a:buChar char="•"/>
        <a:defRPr sz="429" kern="1200">
          <a:solidFill>
            <a:schemeClr val="tx1"/>
          </a:solidFill>
          <a:latin typeface="+mn-lt"/>
          <a:ea typeface="+mn-ea"/>
          <a:cs typeface="+mn-cs"/>
        </a:defRPr>
      </a:lvl5pPr>
      <a:lvl6pPr marL="748505" indent="-68046" algn="l" defTabSz="272184" rtl="0" eaLnBrk="1" latinLnBrk="0" hangingPunct="1">
        <a:lnSpc>
          <a:spcPct val="90000"/>
        </a:lnSpc>
        <a:spcBef>
          <a:spcPts val="149"/>
        </a:spcBef>
        <a:buFont typeface="Arial" panose="020B0604020202020204" pitchFamily="34" charset="0"/>
        <a:buChar char="•"/>
        <a:defRPr sz="536" kern="1200">
          <a:solidFill>
            <a:schemeClr val="tx1"/>
          </a:solidFill>
          <a:latin typeface="+mn-lt"/>
          <a:ea typeface="+mn-ea"/>
          <a:cs typeface="+mn-cs"/>
        </a:defRPr>
      </a:lvl6pPr>
      <a:lvl7pPr marL="884597" indent="-68046" algn="l" defTabSz="272184" rtl="0" eaLnBrk="1" latinLnBrk="0" hangingPunct="1">
        <a:lnSpc>
          <a:spcPct val="90000"/>
        </a:lnSpc>
        <a:spcBef>
          <a:spcPts val="149"/>
        </a:spcBef>
        <a:buFont typeface="Arial" panose="020B0604020202020204" pitchFamily="34" charset="0"/>
        <a:buChar char="•"/>
        <a:defRPr sz="536" kern="1200">
          <a:solidFill>
            <a:schemeClr val="tx1"/>
          </a:solidFill>
          <a:latin typeface="+mn-lt"/>
          <a:ea typeface="+mn-ea"/>
          <a:cs typeface="+mn-cs"/>
        </a:defRPr>
      </a:lvl7pPr>
      <a:lvl8pPr marL="1020689" indent="-68046" algn="l" defTabSz="272184" rtl="0" eaLnBrk="1" latinLnBrk="0" hangingPunct="1">
        <a:lnSpc>
          <a:spcPct val="90000"/>
        </a:lnSpc>
        <a:spcBef>
          <a:spcPts val="149"/>
        </a:spcBef>
        <a:buFont typeface="Arial" panose="020B0604020202020204" pitchFamily="34" charset="0"/>
        <a:buChar char="•"/>
        <a:defRPr sz="536" kern="1200">
          <a:solidFill>
            <a:schemeClr val="tx1"/>
          </a:solidFill>
          <a:latin typeface="+mn-lt"/>
          <a:ea typeface="+mn-ea"/>
          <a:cs typeface="+mn-cs"/>
        </a:defRPr>
      </a:lvl8pPr>
      <a:lvl9pPr marL="1156781" indent="-68046" algn="l" defTabSz="272184" rtl="0" eaLnBrk="1" latinLnBrk="0" hangingPunct="1">
        <a:lnSpc>
          <a:spcPct val="90000"/>
        </a:lnSpc>
        <a:spcBef>
          <a:spcPts val="149"/>
        </a:spcBef>
        <a:buFont typeface="Arial" panose="020B0604020202020204" pitchFamily="34" charset="0"/>
        <a:buChar char="•"/>
        <a:defRPr sz="5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1pPr>
      <a:lvl2pPr marL="136092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2pPr>
      <a:lvl3pPr marL="272184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3pPr>
      <a:lvl4pPr marL="408276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4pPr>
      <a:lvl5pPr marL="544367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5pPr>
      <a:lvl6pPr marL="680459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6pPr>
      <a:lvl7pPr marL="816551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7pPr>
      <a:lvl8pPr marL="952643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8pPr>
      <a:lvl9pPr marL="1088735" algn="l" defTabSz="272184" rtl="0" eaLnBrk="1" latinLnBrk="0" hangingPunct="1">
        <a:defRPr sz="5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FE3A7-A849-4C25-A126-92D68664662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6175" y="-345280"/>
            <a:ext cx="2958368" cy="34528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B225DCE-724F-4390-8DCE-8A69A6B58B8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lang="de-DE"/>
              <a:t>Institut für Musterwissenschaften</a:t>
            </a:r>
            <a:br>
              <a:rPr lang="de-DE"/>
            </a:br>
            <a:r>
              <a:rPr lang="de-DE"/>
              <a:t>und Beispiellehre</a:t>
            </a:r>
          </a:p>
        </p:txBody>
      </p:sp>
      <p:sp>
        <p:nvSpPr>
          <p:cNvPr id="38" name="Textplatzhalter 37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de-DE"/>
              <a:t>Einladungstext Muster</a:t>
            </a:r>
          </a:p>
        </p:txBody>
      </p:sp>
      <p:sp>
        <p:nvSpPr>
          <p:cNvPr id="39" name="Textplatzhalter 38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de-DE"/>
              <a:t>Subline zur Headline </a:t>
            </a:r>
          </a:p>
        </p:txBody>
      </p:sp>
      <p:sp>
        <p:nvSpPr>
          <p:cNvPr id="36" name="Textplatzhalter 35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de-DE"/>
              <a:t>18. November 2017</a:t>
            </a:r>
          </a:p>
        </p:txBody>
      </p:sp>
      <p:sp>
        <p:nvSpPr>
          <p:cNvPr id="40" name="Textplatzhalter 39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de-DE"/>
              <a:t>18:00 Uhr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836486DC-17D3-4C4D-A8D6-598A437465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5"/>
          </p:nvPr>
        </p:nvSpPr>
        <p:spPr/>
      </p:sp>
      <p:pic>
        <p:nvPicPr>
          <p:cNvPr id="47" name="Bildplatzhalter 4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3575" y="3083151"/>
            <a:ext cx="1481035" cy="19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67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7B95EC50-12D1-44B0-AA07-7C000FB51FC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6175" y="-345280"/>
            <a:ext cx="2958368" cy="34528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5F53E5-553C-49D5-9380-48EC52498E11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3DA3B96-A37B-446D-A576-3BDFD0BFD0A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82446A-184E-4DB5-BC51-B0D69265225B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B9CCB22-4DCD-46E6-9A8D-58E061ECD839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C57F78B-E0CE-4AA5-B8E2-1E28FFA7957D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5DCC125-DB0C-456F-BEB1-E2717619EB5A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279329C-A5FC-4294-B97B-3ADD424A77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5"/>
          </p:nvPr>
        </p:nvSpPr>
        <p:spPr/>
      </p:sp>
    </p:spTree>
    <p:extLst>
      <p:ext uri="{BB962C8B-B14F-4D97-AF65-F5344CB8AC3E}">
        <p14:creationId xmlns:p14="http://schemas.microsoft.com/office/powerpoint/2010/main" val="1339611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D04B99CC-9EC5-4020-BA54-B82F1D39B2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6175" y="-345280"/>
            <a:ext cx="2958368" cy="34528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lang="de-DE" dirty="0"/>
              <a:t>Titel der Veranstaltung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DE" dirty="0"/>
              <a:t>Hier steht eine Headline zum Text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DE" dirty="0" err="1"/>
              <a:t>Arcipsam</a:t>
            </a:r>
            <a:r>
              <a:rPr lang="de-DE" dirty="0"/>
              <a:t> </a:t>
            </a:r>
            <a:r>
              <a:rPr lang="de-DE" dirty="0" err="1"/>
              <a:t>andis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audam</a:t>
            </a:r>
            <a:r>
              <a:rPr lang="de-DE" dirty="0"/>
              <a:t> </a:t>
            </a:r>
            <a:r>
              <a:rPr lang="de-DE" dirty="0" err="1"/>
              <a:t>re</a:t>
            </a:r>
            <a:r>
              <a:rPr lang="de-DE" dirty="0"/>
              <a:t>, cum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aut</a:t>
            </a:r>
            <a:r>
              <a:rPr lang="de-DE" dirty="0"/>
              <a:t> et </a:t>
            </a:r>
            <a:r>
              <a:rPr lang="de-DE" dirty="0" err="1"/>
              <a:t>fuga</a:t>
            </a:r>
            <a:r>
              <a:rPr lang="de-DE" dirty="0"/>
              <a:t>. Nam </a:t>
            </a:r>
            <a:r>
              <a:rPr lang="de-DE" dirty="0" err="1"/>
              <a:t>dolo</a:t>
            </a:r>
            <a:r>
              <a:rPr lang="de-DE" dirty="0"/>
              <a:t> </a:t>
            </a:r>
            <a:r>
              <a:rPr lang="de-DE" dirty="0" err="1"/>
              <a:t>quat</a:t>
            </a:r>
            <a:r>
              <a:rPr lang="de-DE" dirty="0"/>
              <a:t> </a:t>
            </a:r>
            <a:r>
              <a:rPr lang="de-DE" dirty="0" err="1"/>
              <a:t>endit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</a:t>
            </a:r>
            <a:r>
              <a:rPr lang="de-DE" dirty="0" err="1"/>
              <a:t>mosapelentis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et </a:t>
            </a:r>
            <a:r>
              <a:rPr lang="de-DE" dirty="0" err="1"/>
              <a:t>occum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fugita</a:t>
            </a:r>
            <a:r>
              <a:rPr lang="de-DE" dirty="0"/>
              <a:t> </a:t>
            </a:r>
            <a:r>
              <a:rPr lang="de-DE" dirty="0" err="1"/>
              <a:t>velitatur</a:t>
            </a:r>
            <a:r>
              <a:rPr lang="de-DE" dirty="0"/>
              <a:t> et </a:t>
            </a:r>
            <a:r>
              <a:rPr lang="de-DE" dirty="0" err="1"/>
              <a:t>restisc</a:t>
            </a:r>
            <a:r>
              <a:rPr lang="de-DE" dirty="0"/>
              <a:t> </a:t>
            </a:r>
            <a:r>
              <a:rPr lang="de-DE" dirty="0" err="1"/>
              <a:t>iminvenis</a:t>
            </a:r>
            <a:r>
              <a:rPr lang="de-DE" dirty="0"/>
              <a:t> </a:t>
            </a:r>
            <a:r>
              <a:rPr lang="de-DE" dirty="0" err="1"/>
              <a:t>simusci</a:t>
            </a:r>
            <a:r>
              <a:rPr lang="de-DE" dirty="0"/>
              <a:t> </a:t>
            </a:r>
            <a:r>
              <a:rPr lang="de-DE" dirty="0" err="1"/>
              <a:t>dunt</a:t>
            </a:r>
            <a:r>
              <a:rPr lang="de-DE" dirty="0"/>
              <a:t> in </a:t>
            </a:r>
            <a:r>
              <a:rPr lang="de-DE" dirty="0" err="1"/>
              <a:t>nonsequam</a:t>
            </a:r>
            <a:r>
              <a:rPr lang="de-DE" dirty="0"/>
              <a:t> </a:t>
            </a:r>
            <a:r>
              <a:rPr lang="de-DE" dirty="0" err="1"/>
              <a:t>alitae</a:t>
            </a:r>
            <a:r>
              <a:rPr lang="de-DE" dirty="0"/>
              <a:t> </a:t>
            </a:r>
            <a:r>
              <a:rPr lang="de-DE" dirty="0" err="1"/>
              <a:t>sequo</a:t>
            </a:r>
            <a:r>
              <a:rPr lang="de-DE" dirty="0"/>
              <a:t> </a:t>
            </a:r>
            <a:r>
              <a:rPr lang="de-DE" dirty="0" err="1"/>
              <a:t>modis</a:t>
            </a:r>
            <a:r>
              <a:rPr lang="de-DE" dirty="0"/>
              <a:t> et </a:t>
            </a:r>
            <a:r>
              <a:rPr lang="de-DE" dirty="0" err="1"/>
              <a:t>uta</a:t>
            </a:r>
            <a:r>
              <a:rPr lang="de-DE" dirty="0"/>
              <a:t> </a:t>
            </a:r>
            <a:r>
              <a:rPr lang="de-DE" dirty="0" err="1"/>
              <a:t>pelentis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et </a:t>
            </a:r>
            <a:r>
              <a:rPr lang="de-DE" dirty="0" err="1"/>
              <a:t>occum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fugita</a:t>
            </a:r>
            <a:r>
              <a:rPr lang="de-DE" dirty="0"/>
              <a:t> </a:t>
            </a:r>
            <a:r>
              <a:rPr lang="de-DE" dirty="0" err="1"/>
              <a:t>velitatur</a:t>
            </a:r>
            <a:r>
              <a:rPr lang="de-DE" dirty="0"/>
              <a:t> </a:t>
            </a:r>
            <a:r>
              <a:rPr lang="de-DE" dirty="0" err="1"/>
              <a:t>eatem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es </a:t>
            </a:r>
            <a:r>
              <a:rPr lang="de-DE" dirty="0" err="1"/>
              <a:t>volo</a:t>
            </a:r>
            <a:r>
              <a:rPr lang="de-DE" dirty="0"/>
              <a:t> </a:t>
            </a:r>
            <a:r>
              <a:rPr lang="de-DE" dirty="0" err="1"/>
              <a:t>te</a:t>
            </a:r>
            <a:r>
              <a:rPr lang="de-DE" dirty="0"/>
              <a:t> </a:t>
            </a:r>
            <a:r>
              <a:rPr lang="de-DE" dirty="0" err="1"/>
              <a:t>ipsunt</a:t>
            </a:r>
            <a:r>
              <a:rPr lang="de-DE" dirty="0"/>
              <a:t> </a:t>
            </a:r>
            <a:r>
              <a:rPr lang="de-DE" dirty="0" err="1"/>
              <a:t>rem</a:t>
            </a:r>
            <a:r>
              <a:rPr lang="de-DE" dirty="0"/>
              <a:t> des </a:t>
            </a:r>
            <a:r>
              <a:rPr lang="de-DE" dirty="0" err="1"/>
              <a:t>sincill</a:t>
            </a:r>
            <a:r>
              <a:rPr lang="de-DE" dirty="0"/>
              <a:t> </a:t>
            </a:r>
            <a:r>
              <a:rPr lang="de-DE" dirty="0" err="1"/>
              <a:t>enectas</a:t>
            </a:r>
            <a:r>
              <a:rPr lang="de-DE" dirty="0"/>
              <a:t> </a:t>
            </a:r>
            <a:r>
              <a:rPr lang="de-DE" dirty="0" err="1"/>
              <a:t>voluption</a:t>
            </a:r>
            <a:r>
              <a:rPr lang="de-DE" dirty="0"/>
              <a:t> </a:t>
            </a:r>
            <a:r>
              <a:rPr lang="de-DE" dirty="0" err="1"/>
              <a:t>consernatis</a:t>
            </a:r>
            <a:r>
              <a:rPr lang="de-DE" dirty="0"/>
              <a:t> </a:t>
            </a:r>
            <a:r>
              <a:rPr lang="de-DE" dirty="0" err="1"/>
              <a:t>volupta</a:t>
            </a:r>
            <a:r>
              <a:rPr lang="de-DE" dirty="0"/>
              <a:t> </a:t>
            </a:r>
            <a:r>
              <a:rPr lang="de-DE" dirty="0" err="1"/>
              <a:t>tectenis</a:t>
            </a:r>
            <a:r>
              <a:rPr lang="de-DE" dirty="0"/>
              <a:t> </a:t>
            </a:r>
            <a:r>
              <a:rPr lang="de-DE" dirty="0" err="1"/>
              <a:t>ide</a:t>
            </a:r>
            <a:r>
              <a:rPr lang="de-DE" dirty="0"/>
              <a:t> </a:t>
            </a:r>
            <a:r>
              <a:rPr lang="de-DE" dirty="0" err="1"/>
              <a:t>omnis</a:t>
            </a:r>
            <a:r>
              <a:rPr lang="de-DE" dirty="0"/>
              <a:t> </a:t>
            </a:r>
            <a:r>
              <a:rPr lang="de-DE" dirty="0" err="1"/>
              <a:t>dit</a:t>
            </a:r>
            <a:r>
              <a:rPr lang="de-DE" dirty="0"/>
              <a:t>, </a:t>
            </a:r>
            <a:r>
              <a:rPr lang="de-DE" dirty="0" err="1"/>
              <a:t>vid</a:t>
            </a:r>
            <a:r>
              <a:rPr lang="de-DE" dirty="0"/>
              <a:t> </a:t>
            </a:r>
            <a:r>
              <a:rPr lang="de-DE" dirty="0" err="1"/>
              <a:t>eum</a:t>
            </a:r>
            <a:r>
              <a:rPr lang="de-DE" dirty="0"/>
              <a:t> laut </a:t>
            </a:r>
            <a:r>
              <a:rPr lang="de-DE" dirty="0" err="1"/>
              <a:t>latatiasita</a:t>
            </a:r>
            <a:r>
              <a:rPr lang="de-DE" dirty="0"/>
              <a:t>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volor</a:t>
            </a:r>
            <a:r>
              <a:rPr lang="de-DE" dirty="0"/>
              <a:t> </a:t>
            </a:r>
            <a:r>
              <a:rPr lang="de-DE" dirty="0" err="1"/>
              <a:t>ressinus</a:t>
            </a:r>
            <a:r>
              <a:rPr lang="de-DE" dirty="0"/>
              <a:t>  </a:t>
            </a:r>
            <a:r>
              <a:rPr lang="de-DE" dirty="0" err="1"/>
              <a:t>hiciis</a:t>
            </a:r>
            <a:r>
              <a:rPr lang="de-DE" dirty="0"/>
              <a:t> </a:t>
            </a:r>
            <a:r>
              <a:rPr lang="de-DE" dirty="0" err="1"/>
              <a:t>essincim</a:t>
            </a:r>
            <a:r>
              <a:rPr lang="de-DE" dirty="0"/>
              <a:t> </a:t>
            </a:r>
            <a:r>
              <a:rPr lang="de-DE" dirty="0" err="1"/>
              <a:t>quae</a:t>
            </a:r>
            <a:r>
              <a:rPr lang="de-DE" dirty="0"/>
              <a:t>. </a:t>
            </a:r>
            <a:r>
              <a:rPr lang="de-DE" dirty="0" err="1"/>
              <a:t>Tem</a:t>
            </a:r>
            <a:r>
              <a:rPr lang="de-DE" dirty="0"/>
              <a:t> </a:t>
            </a:r>
            <a:r>
              <a:rPr lang="de-DE" dirty="0" err="1"/>
              <a:t>ipidi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 </a:t>
            </a:r>
            <a:r>
              <a:rPr lang="de-DE" dirty="0" err="1"/>
              <a:t>dolo</a:t>
            </a:r>
            <a:r>
              <a:rPr lang="de-DE" dirty="0"/>
              <a:t> </a:t>
            </a:r>
            <a:r>
              <a:rPr lang="de-DE" dirty="0" err="1"/>
              <a:t>diti</a:t>
            </a:r>
            <a:r>
              <a:rPr lang="de-DE" dirty="0"/>
              <a:t> </a:t>
            </a:r>
            <a:r>
              <a:rPr lang="de-DE" dirty="0" err="1"/>
              <a:t>quat</a:t>
            </a:r>
            <a:r>
              <a:rPr lang="de-DE" dirty="0"/>
              <a:t> </a:t>
            </a:r>
            <a:r>
              <a:rPr lang="de-DE" dirty="0" err="1"/>
              <a:t>endit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</a:t>
            </a:r>
            <a:r>
              <a:rPr lang="de-DE" dirty="0" err="1"/>
              <a:t>mosapelentis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et </a:t>
            </a:r>
            <a:r>
              <a:rPr lang="de-DE" dirty="0" err="1"/>
              <a:t>occum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fugita</a:t>
            </a:r>
            <a:r>
              <a:rPr lang="de-DE" dirty="0"/>
              <a:t> </a:t>
            </a:r>
            <a:r>
              <a:rPr lang="de-DE" dirty="0" err="1"/>
              <a:t>velitatur</a:t>
            </a:r>
            <a:r>
              <a:rPr lang="de-DE" dirty="0"/>
              <a:t>.</a:t>
            </a:r>
          </a:p>
          <a:p>
            <a:r>
              <a:rPr lang="de-DE" dirty="0" err="1"/>
              <a:t>vid</a:t>
            </a:r>
            <a:r>
              <a:rPr lang="de-DE" dirty="0"/>
              <a:t> </a:t>
            </a:r>
            <a:r>
              <a:rPr lang="de-DE" dirty="0" err="1"/>
              <a:t>eum</a:t>
            </a:r>
            <a:r>
              <a:rPr lang="de-DE" dirty="0"/>
              <a:t> laut </a:t>
            </a:r>
            <a:r>
              <a:rPr lang="de-DE" dirty="0" err="1"/>
              <a:t>latatiasita</a:t>
            </a:r>
            <a:r>
              <a:rPr lang="de-DE" dirty="0"/>
              <a:t> </a:t>
            </a:r>
            <a:r>
              <a:rPr lang="de-DE" dirty="0" err="1"/>
              <a:t>con</a:t>
            </a:r>
            <a:r>
              <a:rPr lang="de-DE" dirty="0"/>
              <a:t>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volor</a:t>
            </a:r>
            <a:r>
              <a:rPr lang="de-DE" dirty="0"/>
              <a:t> </a:t>
            </a:r>
            <a:r>
              <a:rPr lang="de-DE" dirty="0" err="1"/>
              <a:t>ressinus</a:t>
            </a:r>
            <a:r>
              <a:rPr lang="de-DE" dirty="0"/>
              <a:t>  </a:t>
            </a:r>
            <a:r>
              <a:rPr lang="de-DE" dirty="0" err="1"/>
              <a:t>hiciis</a:t>
            </a:r>
            <a:r>
              <a:rPr lang="de-DE" dirty="0"/>
              <a:t> </a:t>
            </a:r>
            <a:r>
              <a:rPr lang="de-DE" dirty="0" err="1"/>
              <a:t>essincim</a:t>
            </a:r>
            <a:r>
              <a:rPr lang="de-DE" dirty="0"/>
              <a:t> </a:t>
            </a:r>
            <a:r>
              <a:rPr lang="de-DE" dirty="0" err="1"/>
              <a:t>quae</a:t>
            </a:r>
            <a:r>
              <a:rPr lang="de-DE" dirty="0"/>
              <a:t>. </a:t>
            </a:r>
            <a:r>
              <a:rPr lang="de-DE" dirty="0" err="1"/>
              <a:t>Tem</a:t>
            </a:r>
            <a:r>
              <a:rPr lang="de-DE" dirty="0"/>
              <a:t> </a:t>
            </a:r>
            <a:r>
              <a:rPr lang="de-DE" dirty="0" err="1"/>
              <a:t>ipidi</a:t>
            </a:r>
            <a:r>
              <a:rPr lang="de-DE" dirty="0"/>
              <a:t> </a:t>
            </a:r>
            <a:r>
              <a:rPr lang="de-DE" dirty="0" err="1"/>
              <a:t>dolupta</a:t>
            </a:r>
            <a:r>
              <a:rPr lang="de-DE" dirty="0"/>
              <a:t> </a:t>
            </a:r>
            <a:r>
              <a:rPr lang="de-DE" dirty="0" err="1"/>
              <a:t>dolo</a:t>
            </a:r>
            <a:r>
              <a:rPr lang="de-DE" dirty="0"/>
              <a:t> </a:t>
            </a:r>
            <a:r>
              <a:rPr lang="de-DE" dirty="0" err="1"/>
              <a:t>diti</a:t>
            </a:r>
            <a:r>
              <a:rPr lang="de-DE" dirty="0"/>
              <a:t> </a:t>
            </a:r>
            <a:r>
              <a:rPr lang="de-DE" dirty="0" err="1"/>
              <a:t>quat</a:t>
            </a:r>
            <a:r>
              <a:rPr lang="de-DE" dirty="0"/>
              <a:t> </a:t>
            </a:r>
            <a:r>
              <a:rPr lang="de-DE" dirty="0" err="1"/>
              <a:t>endit</a:t>
            </a:r>
            <a:r>
              <a:rPr lang="de-DE" dirty="0"/>
              <a:t> </a:t>
            </a:r>
            <a:r>
              <a:rPr lang="de-DE" dirty="0" err="1"/>
              <a:t>el</a:t>
            </a:r>
            <a:r>
              <a:rPr lang="de-DE" dirty="0"/>
              <a:t> </a:t>
            </a:r>
            <a:r>
              <a:rPr lang="de-DE" dirty="0" err="1"/>
              <a:t>mosapelentis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et </a:t>
            </a:r>
            <a:r>
              <a:rPr lang="de-DE" dirty="0" err="1"/>
              <a:t>occum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fugita</a:t>
            </a:r>
            <a:r>
              <a:rPr lang="de-DE" dirty="0"/>
              <a:t> </a:t>
            </a:r>
            <a:r>
              <a:rPr lang="de-DE" dirty="0" err="1"/>
              <a:t>velitatur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Mit freundlichen Grüßen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DE"/>
              <a:t>Prof. Dr. Dr. h.c. Wolfram Ressel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de-DE"/>
              <a:t>Rektor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lang="de-DE" dirty="0"/>
              <a:t>Institut für Luft- und Raumfahrttechnik und Geodäsie</a:t>
            </a:r>
            <a:br>
              <a:rPr lang="de-DE" dirty="0"/>
            </a:br>
            <a:r>
              <a:rPr lang="de-DE" dirty="0"/>
              <a:t>Hörsaal 2</a:t>
            </a:r>
            <a:br>
              <a:rPr lang="de-DE" dirty="0"/>
            </a:br>
            <a:r>
              <a:rPr lang="de-DE" dirty="0"/>
              <a:t>Holzgartenstraße 16</a:t>
            </a:r>
            <a:br>
              <a:rPr lang="de-DE" dirty="0"/>
            </a:br>
            <a:r>
              <a:rPr lang="de-DE" dirty="0"/>
              <a:t>70174 Stuttgart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lang="de-DE" dirty="0"/>
              <a:t>Universität Stuttgart</a:t>
            </a:r>
            <a:br>
              <a:rPr lang="de-DE" dirty="0"/>
            </a:br>
            <a:r>
              <a:rPr lang="de-DE" dirty="0"/>
              <a:t>Rektorat</a:t>
            </a:r>
            <a:br>
              <a:rPr lang="de-DE" dirty="0"/>
            </a:br>
            <a:r>
              <a:rPr lang="de-DE" dirty="0"/>
              <a:t>Keplerstraße 7</a:t>
            </a:r>
            <a:br>
              <a:rPr lang="de-DE" dirty="0"/>
            </a:br>
            <a:r>
              <a:rPr lang="de-DE" dirty="0"/>
              <a:t>70174 Stuttgart</a:t>
            </a:r>
            <a:br>
              <a:rPr lang="de-DE" dirty="0"/>
            </a:br>
            <a:r>
              <a:rPr lang="de-DE" dirty="0"/>
              <a:t>T 0711 685-12345</a:t>
            </a:r>
            <a:br>
              <a:rPr lang="de-DE" dirty="0"/>
            </a:br>
            <a:r>
              <a:rPr lang="de-DE" dirty="0"/>
              <a:t>Info@uni-stuttgart.de</a:t>
            </a:r>
          </a:p>
        </p:txBody>
      </p:sp>
      <p:pic>
        <p:nvPicPr>
          <p:cNvPr id="9" name="Bildplatzhalter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9233" y="2548524"/>
            <a:ext cx="1393981" cy="55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9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084E1778-C728-4EC4-870E-64ECE6B904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6175" y="-345280"/>
            <a:ext cx="2958368" cy="34528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679604"/>
      </p:ext>
    </p:extLst>
  </p:cSld>
  <p:clrMapOvr>
    <a:masterClrMapping/>
  </p:clrMapOvr>
</p:sld>
</file>

<file path=ppt/theme/theme1.xml><?xml version="1.0" encoding="utf-8"?>
<a:theme xmlns:a="http://schemas.openxmlformats.org/drawingml/2006/main" name="Uni-Stuttgart">
  <a:themeElements>
    <a:clrScheme name="UNI COLOU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79388" indent="-179388">
          <a:lnSpc>
            <a:spcPct val="120000"/>
          </a:lnSpc>
          <a:spcBef>
            <a:spcPts val="625"/>
          </a:spcBef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4zu3 IFSW.pptx" id="{0CC48405-97DF-43C1-9D4A-E6DB8EAB965A}" vid="{B300C635-FEB9-427F-A676-A3E2868B0D3D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Benutzerdefiniert</PresentationFormat>
  <Paragraphs>15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Arial</vt:lpstr>
      <vt:lpstr>Uni-Stuttgart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2017-04-18T10:43:20Z</dcterms:created>
  <dcterms:modified xsi:type="dcterms:W3CDTF">2021-05-31T08:57:45Z</dcterms:modified>
</cp:coreProperties>
</file>