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22" r:id="rId2"/>
    <p:sldId id="323" r:id="rId3"/>
  </p:sldIdLst>
  <p:sldSz cx="10907713" cy="7775575"/>
  <p:notesSz cx="6858000" cy="9144000"/>
  <p:defaultTextStyle>
    <a:defPPr>
      <a:defRPr lang="en-US"/>
    </a:defPPr>
    <a:lvl1pPr marL="0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1pPr>
    <a:lvl2pPr marL="499595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2pPr>
    <a:lvl3pPr marL="999188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3pPr>
    <a:lvl4pPr marL="1498783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4pPr>
    <a:lvl5pPr marL="1998378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5pPr>
    <a:lvl6pPr marL="2497972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6pPr>
    <a:lvl7pPr marL="2997566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7pPr>
    <a:lvl8pPr marL="3497161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8pPr>
    <a:lvl9pPr marL="3996755" algn="l" defTabSz="999188" rtl="0" eaLnBrk="1" latinLnBrk="0" hangingPunct="1">
      <a:defRPr sz="196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orient="horz" pos="2449" userDrawn="1">
          <p15:clr>
            <a:srgbClr val="A4A3A4"/>
          </p15:clr>
        </p15:guide>
        <p15:guide id="5" pos="3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4" autoAdjust="0"/>
    <p:restoredTop sz="86429" autoAdjust="0"/>
  </p:normalViewPr>
  <p:slideViewPr>
    <p:cSldViewPr snapToGrid="0">
      <p:cViewPr varScale="1">
        <p:scale>
          <a:sx n="66" d="100"/>
          <a:sy n="66" d="100"/>
        </p:scale>
        <p:origin x="127" y="132"/>
      </p:cViewPr>
      <p:guideLst>
        <p:guide orient="horz" pos="2449"/>
        <p:guide pos="34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87233728-C297-40D9-B8EA-516437FDDBB3}" type="datetime1">
              <a:rPr lang="de-DE" sz="800" smtClean="0"/>
              <a:t>31.05.2021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000" y="244800"/>
            <a:ext cx="5904000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dirty="0" err="1"/>
              <a:t>Titel</a:t>
            </a:r>
            <a:r>
              <a:rPr lang="en-US" dirty="0"/>
              <a:t> der </a:t>
            </a:r>
            <a:r>
              <a:rPr lang="en-US" dirty="0" err="1"/>
              <a:t>Präsentation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28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A5CA7BE6-D8C2-4E37-92BC-E832C561DB77}" type="datetime1">
              <a:rPr lang="de-DE" smtClean="0"/>
              <a:t>31.05.2021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60363" y="1009650"/>
            <a:ext cx="4330700" cy="308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68313" y="4400550"/>
            <a:ext cx="5903912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68000" y="8776800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dirty="0" err="1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71200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253533" indent="-253533" algn="l" defTabSz="999188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402" kern="1200">
        <a:solidFill>
          <a:schemeClr val="tx1"/>
        </a:solidFill>
        <a:latin typeface="+mn-lt"/>
        <a:ea typeface="+mn-ea"/>
        <a:cs typeface="+mn-cs"/>
      </a:defRPr>
    </a:lvl1pPr>
    <a:lvl2pPr marL="502618" indent="-249085" algn="l" defTabSz="999188" rtl="0" eaLnBrk="1" latinLnBrk="0" hangingPunct="1">
      <a:lnSpc>
        <a:spcPct val="120000"/>
      </a:lnSpc>
      <a:buFont typeface="Arial" panose="020B0604020202020204" pitchFamily="34" charset="0"/>
      <a:buChar char="•"/>
      <a:defRPr sz="1402" kern="1200">
        <a:solidFill>
          <a:schemeClr val="tx1"/>
        </a:solidFill>
        <a:latin typeface="+mn-lt"/>
        <a:ea typeface="+mn-ea"/>
        <a:cs typeface="+mn-cs"/>
      </a:defRPr>
    </a:lvl2pPr>
    <a:lvl3pPr marL="753930" indent="-251310" algn="l" defTabSz="999188" rtl="0" eaLnBrk="1" latinLnBrk="0" hangingPunct="1">
      <a:lnSpc>
        <a:spcPct val="120000"/>
      </a:lnSpc>
      <a:buFont typeface="Arial" panose="020B0604020202020204" pitchFamily="34" charset="0"/>
      <a:buChar char="•"/>
      <a:defRPr sz="1402" kern="1200">
        <a:solidFill>
          <a:schemeClr val="tx1"/>
        </a:solidFill>
        <a:latin typeface="+mn-lt"/>
        <a:ea typeface="+mn-ea"/>
        <a:cs typeface="+mn-cs"/>
      </a:defRPr>
    </a:lvl3pPr>
    <a:lvl4pPr marL="1007462" indent="-253533" algn="l" defTabSz="999188" rtl="0" eaLnBrk="1" latinLnBrk="0" hangingPunct="1">
      <a:lnSpc>
        <a:spcPct val="120000"/>
      </a:lnSpc>
      <a:buFont typeface="Arial" panose="020B0604020202020204" pitchFamily="34" charset="0"/>
      <a:buChar char="•"/>
      <a:defRPr sz="1402" kern="1200">
        <a:solidFill>
          <a:schemeClr val="tx1"/>
        </a:solidFill>
        <a:latin typeface="+mn-lt"/>
        <a:ea typeface="+mn-ea"/>
        <a:cs typeface="+mn-cs"/>
      </a:defRPr>
    </a:lvl4pPr>
    <a:lvl5pPr marL="1256548" indent="-249085" algn="l" defTabSz="999188" rtl="0" eaLnBrk="1" latinLnBrk="0" hangingPunct="1">
      <a:lnSpc>
        <a:spcPct val="120000"/>
      </a:lnSpc>
      <a:buFont typeface="Arial" panose="020B0604020202020204" pitchFamily="34" charset="0"/>
      <a:buChar char="•"/>
      <a:defRPr sz="1402" kern="1200">
        <a:solidFill>
          <a:schemeClr val="tx1"/>
        </a:solidFill>
        <a:latin typeface="+mn-lt"/>
        <a:ea typeface="+mn-ea"/>
        <a:cs typeface="+mn-cs"/>
      </a:defRPr>
    </a:lvl5pPr>
    <a:lvl6pPr marL="2497972" algn="l" defTabSz="999188" rtl="0" eaLnBrk="1" latinLnBrk="0" hangingPunct="1">
      <a:defRPr sz="1311" kern="1200">
        <a:solidFill>
          <a:schemeClr val="tx1"/>
        </a:solidFill>
        <a:latin typeface="+mn-lt"/>
        <a:ea typeface="+mn-ea"/>
        <a:cs typeface="+mn-cs"/>
      </a:defRPr>
    </a:lvl6pPr>
    <a:lvl7pPr marL="2997566" algn="l" defTabSz="999188" rtl="0" eaLnBrk="1" latinLnBrk="0" hangingPunct="1">
      <a:defRPr sz="1311" kern="1200">
        <a:solidFill>
          <a:schemeClr val="tx1"/>
        </a:solidFill>
        <a:latin typeface="+mn-lt"/>
        <a:ea typeface="+mn-ea"/>
        <a:cs typeface="+mn-cs"/>
      </a:defRPr>
    </a:lvl7pPr>
    <a:lvl8pPr marL="3497161" algn="l" defTabSz="999188" rtl="0" eaLnBrk="1" latinLnBrk="0" hangingPunct="1">
      <a:defRPr sz="1311" kern="1200">
        <a:solidFill>
          <a:schemeClr val="tx1"/>
        </a:solidFill>
        <a:latin typeface="+mn-lt"/>
        <a:ea typeface="+mn-ea"/>
        <a:cs typeface="+mn-cs"/>
      </a:defRPr>
    </a:lvl8pPr>
    <a:lvl9pPr marL="3996755" algn="l" defTabSz="999188" rtl="0" eaLnBrk="1" latinLnBrk="0" hangingPunct="1">
      <a:defRPr sz="1311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er Aussen Rund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ihandform: Form 52"/>
          <p:cNvSpPr/>
          <p:nvPr userDrawn="1"/>
        </p:nvSpPr>
        <p:spPr>
          <a:xfrm>
            <a:off x="3600000" y="1"/>
            <a:ext cx="7308000" cy="7775575"/>
          </a:xfrm>
          <a:custGeom>
            <a:avLst/>
            <a:gdLst>
              <a:gd name="connsiteX0" fmla="*/ 0 w 7202488"/>
              <a:gd name="connsiteY0" fmla="*/ 0 h 7559675"/>
              <a:gd name="connsiteX1" fmla="*/ 7202488 w 7202488"/>
              <a:gd name="connsiteY1" fmla="*/ 0 h 7559675"/>
              <a:gd name="connsiteX2" fmla="*/ 7202488 w 7202488"/>
              <a:gd name="connsiteY2" fmla="*/ 1679248 h 7559675"/>
              <a:gd name="connsiteX3" fmla="*/ 7196726 w 7202488"/>
              <a:gd name="connsiteY3" fmla="*/ 1679102 h 7559675"/>
              <a:gd name="connsiteX4" fmla="*/ 3860829 w 7202488"/>
              <a:gd name="connsiteY4" fmla="*/ 5014999 h 7559675"/>
              <a:gd name="connsiteX5" fmla="*/ 4837891 w 7202488"/>
              <a:gd name="connsiteY5" fmla="*/ 7373835 h 7559675"/>
              <a:gd name="connsiteX6" fmla="*/ 5042367 w 7202488"/>
              <a:gd name="connsiteY6" fmla="*/ 7559675 h 7559675"/>
              <a:gd name="connsiteX7" fmla="*/ 0 w 7202488"/>
              <a:gd name="connsiteY7" fmla="*/ 7559675 h 755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2488" h="7559675">
                <a:moveTo>
                  <a:pt x="0" y="0"/>
                </a:moveTo>
                <a:lnTo>
                  <a:pt x="7202488" y="0"/>
                </a:lnTo>
                <a:lnTo>
                  <a:pt x="7202488" y="1679248"/>
                </a:lnTo>
                <a:lnTo>
                  <a:pt x="7196726" y="1679102"/>
                </a:lnTo>
                <a:cubicBezTo>
                  <a:pt x="5354361" y="1679102"/>
                  <a:pt x="3860829" y="3172634"/>
                  <a:pt x="3860829" y="5014999"/>
                </a:cubicBezTo>
                <a:cubicBezTo>
                  <a:pt x="3860829" y="5936182"/>
                  <a:pt x="4234212" y="6770156"/>
                  <a:pt x="4837891" y="7373835"/>
                </a:cubicBezTo>
                <a:lnTo>
                  <a:pt x="5042367" y="7559675"/>
                </a:lnTo>
                <a:lnTo>
                  <a:pt x="0" y="75596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2279268" y="6651476"/>
            <a:ext cx="921224" cy="70199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25" name="Textplatzhalter 4"/>
          <p:cNvSpPr>
            <a:spLocks noGrp="1"/>
          </p:cNvSpPr>
          <p:nvPr>
            <p:ph type="body" sz="quarter" idx="53" hasCustomPrompt="1"/>
          </p:nvPr>
        </p:nvSpPr>
        <p:spPr>
          <a:xfrm>
            <a:off x="7607878" y="391295"/>
            <a:ext cx="1874643" cy="379345"/>
          </a:xfr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7" name="Textplatzhalter 8"/>
          <p:cNvSpPr>
            <a:spLocks noGrp="1"/>
          </p:cNvSpPr>
          <p:nvPr>
            <p:ph type="body" sz="quarter" idx="54" hasCustomPrompt="1"/>
          </p:nvPr>
        </p:nvSpPr>
        <p:spPr>
          <a:xfrm>
            <a:off x="8118547" y="681999"/>
            <a:ext cx="2105423" cy="2890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Institutsname max. 2-zeilig, bitte hier überschreiben</a:t>
            </a:r>
            <a:endParaRPr lang="de-DE" dirty="0"/>
          </a:p>
        </p:txBody>
      </p:sp>
      <p:sp>
        <p:nvSpPr>
          <p:cNvPr id="37" name="Textplatzhalter 10"/>
          <p:cNvSpPr>
            <a:spLocks noGrp="1"/>
          </p:cNvSpPr>
          <p:nvPr>
            <p:ph type="body" sz="quarter" idx="46" hasCustomPrompt="1"/>
          </p:nvPr>
        </p:nvSpPr>
        <p:spPr>
          <a:xfrm>
            <a:off x="3931200" y="3465393"/>
            <a:ext cx="2827975" cy="13866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 mit allen Angaben</a:t>
            </a:r>
            <a:endParaRPr lang="de-DE" dirty="0"/>
          </a:p>
        </p:txBody>
      </p:sp>
      <p:sp>
        <p:nvSpPr>
          <p:cNvPr id="54" name="Textfeld 53"/>
          <p:cNvSpPr txBox="1"/>
          <p:nvPr userDrawn="1"/>
        </p:nvSpPr>
        <p:spPr>
          <a:xfrm>
            <a:off x="3931200" y="1239285"/>
            <a:ext cx="2827975" cy="148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 dirty="0">
                <a:solidFill>
                  <a:schemeClr val="bg1"/>
                </a:solidFill>
              </a:rPr>
              <a:t>Veranstaltungsort</a:t>
            </a:r>
          </a:p>
        </p:txBody>
      </p:sp>
      <p:sp>
        <p:nvSpPr>
          <p:cNvPr id="60" name="Textfeld 59"/>
          <p:cNvSpPr txBox="1"/>
          <p:nvPr userDrawn="1"/>
        </p:nvSpPr>
        <p:spPr>
          <a:xfrm>
            <a:off x="3931200" y="7241006"/>
            <a:ext cx="2550495" cy="224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www.uni-stuttgart.de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 userDrawn="1"/>
        </p:nvSpPr>
        <p:spPr>
          <a:xfrm>
            <a:off x="3931200" y="447364"/>
            <a:ext cx="2550495" cy="224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409" b="1">
                <a:solidFill>
                  <a:schemeClr val="bg1"/>
                </a:solidFill>
              </a:rPr>
              <a:t>Kontakt</a:t>
            </a:r>
            <a:endParaRPr lang="de-DE" sz="1409" b="1" dirty="0">
              <a:solidFill>
                <a:schemeClr val="bg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50" hasCustomPrompt="1"/>
          </p:nvPr>
        </p:nvSpPr>
        <p:spPr>
          <a:xfrm>
            <a:off x="8683871" y="6998536"/>
            <a:ext cx="1984148" cy="48149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Sublogo einfügen ggfs. zuschneiden</a:t>
            </a:r>
          </a:p>
        </p:txBody>
      </p:sp>
      <p:sp>
        <p:nvSpPr>
          <p:cNvPr id="36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8388508" y="3857502"/>
            <a:ext cx="2074962" cy="273006"/>
          </a:xfrm>
        </p:spPr>
        <p:txBody>
          <a:bodyPr/>
          <a:lstStyle>
            <a:lvl1pPr marL="0" indent="0">
              <a:buNone/>
              <a:defRPr sz="1611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Einladungstext</a:t>
            </a:r>
            <a:endParaRPr lang="de-DE" dirty="0"/>
          </a:p>
        </p:txBody>
      </p:sp>
      <p:sp>
        <p:nvSpPr>
          <p:cNvPr id="39" name="Textplatzhalter 10"/>
          <p:cNvSpPr>
            <a:spLocks noGrp="1"/>
          </p:cNvSpPr>
          <p:nvPr>
            <p:ph type="body" sz="quarter" idx="56" hasCustomPrompt="1"/>
          </p:nvPr>
        </p:nvSpPr>
        <p:spPr>
          <a:xfrm>
            <a:off x="8388508" y="4133111"/>
            <a:ext cx="2074962" cy="908825"/>
          </a:xfrm>
        </p:spPr>
        <p:txBody>
          <a:bodyPr/>
          <a:lstStyle>
            <a:lvl1pPr marL="0" indent="0">
              <a:buNone/>
              <a:defRPr sz="1611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Subline zur Headline</a:t>
            </a:r>
            <a:endParaRPr lang="de-DE" dirty="0"/>
          </a:p>
        </p:txBody>
      </p:sp>
      <p:sp>
        <p:nvSpPr>
          <p:cNvPr id="40" name="Textplatzhalter 10"/>
          <p:cNvSpPr>
            <a:spLocks noGrp="1"/>
          </p:cNvSpPr>
          <p:nvPr>
            <p:ph type="body" sz="quarter" idx="57" hasCustomPrompt="1"/>
          </p:nvPr>
        </p:nvSpPr>
        <p:spPr>
          <a:xfrm>
            <a:off x="8388507" y="5274892"/>
            <a:ext cx="2017879" cy="185141"/>
          </a:xfrm>
        </p:spPr>
        <p:txBody>
          <a:bodyPr/>
          <a:lstStyle>
            <a:lvl1pPr marL="0" indent="0">
              <a:buNone/>
              <a:defRPr sz="110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Datum</a:t>
            </a:r>
            <a:endParaRPr lang="de-DE" dirty="0"/>
          </a:p>
        </p:txBody>
      </p:sp>
      <p:sp>
        <p:nvSpPr>
          <p:cNvPr id="41" name="Textplatzhalter 10"/>
          <p:cNvSpPr>
            <a:spLocks noGrp="1"/>
          </p:cNvSpPr>
          <p:nvPr>
            <p:ph type="body" sz="quarter" idx="58" hasCustomPrompt="1"/>
          </p:nvPr>
        </p:nvSpPr>
        <p:spPr>
          <a:xfrm>
            <a:off x="8388507" y="5458116"/>
            <a:ext cx="2017879" cy="185141"/>
          </a:xfrm>
        </p:spPr>
        <p:txBody>
          <a:bodyPr/>
          <a:lstStyle>
            <a:lvl1pPr marL="0" indent="0">
              <a:buNone/>
              <a:defRPr sz="1107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42" name="Textfeld 41"/>
          <p:cNvSpPr txBox="1"/>
          <p:nvPr userDrawn="1"/>
        </p:nvSpPr>
        <p:spPr>
          <a:xfrm>
            <a:off x="3931200" y="1729833"/>
            <a:ext cx="2827975" cy="148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Hausanschrift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3" name="Textfeld 42"/>
          <p:cNvSpPr txBox="1"/>
          <p:nvPr userDrawn="1"/>
        </p:nvSpPr>
        <p:spPr>
          <a:xfrm>
            <a:off x="3931200" y="2451178"/>
            <a:ext cx="2827975" cy="148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Empfehlung für Autofahrer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931200" y="3277693"/>
            <a:ext cx="2827975" cy="148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Bei Rückfragen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59" hasCustomPrompt="1"/>
          </p:nvPr>
        </p:nvSpPr>
        <p:spPr>
          <a:xfrm>
            <a:off x="3931200" y="2637073"/>
            <a:ext cx="2827975" cy="550484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eine Beschreibung eingeben</a:t>
            </a:r>
            <a:endParaRPr lang="de-DE" dirty="0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1913815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/>
          <p:cNvCxnSpPr/>
          <p:nvPr userDrawn="1"/>
        </p:nvCxnSpPr>
        <p:spPr>
          <a:xfrm>
            <a:off x="2163861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 userDrawn="1"/>
        </p:nvCxnSpPr>
        <p:spPr>
          <a:xfrm>
            <a:off x="2433142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 userDrawn="1"/>
        </p:nvCxnSpPr>
        <p:spPr>
          <a:xfrm>
            <a:off x="2673571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 userDrawn="1"/>
        </p:nvSpPr>
        <p:spPr>
          <a:xfrm rot="5400000">
            <a:off x="2745279" y="703819"/>
            <a:ext cx="776786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705" b="1">
                <a:solidFill>
                  <a:schemeClr val="bg2"/>
                </a:solidFill>
              </a:rPr>
              <a:t>ABSENDER</a:t>
            </a:r>
            <a:endParaRPr lang="de-DE" sz="705" b="1" dirty="0">
              <a:solidFill>
                <a:schemeClr val="bg2"/>
              </a:solidFill>
            </a:endParaRPr>
          </a:p>
        </p:txBody>
      </p:sp>
      <p:sp>
        <p:nvSpPr>
          <p:cNvPr id="50" name="Textfeld 49"/>
          <p:cNvSpPr txBox="1"/>
          <p:nvPr userDrawn="1"/>
        </p:nvSpPr>
        <p:spPr>
          <a:xfrm rot="5400000">
            <a:off x="2121500" y="6868725"/>
            <a:ext cx="642521" cy="3269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705" b="1">
                <a:solidFill>
                  <a:schemeClr val="bg2"/>
                </a:solidFill>
              </a:rPr>
              <a:t>BITTE FREIMACHEN</a:t>
            </a:r>
            <a:endParaRPr lang="de-DE" sz="705" b="1" dirty="0">
              <a:solidFill>
                <a:schemeClr val="bg2"/>
              </a:solidFill>
            </a:endParaRPr>
          </a:p>
        </p:txBody>
      </p:sp>
      <p:sp>
        <p:nvSpPr>
          <p:cNvPr id="51" name="Textplatzhalter 10"/>
          <p:cNvSpPr>
            <a:spLocks noGrp="1"/>
          </p:cNvSpPr>
          <p:nvPr>
            <p:ph type="body" sz="quarter" idx="60" hasCustomPrompt="1"/>
          </p:nvPr>
        </p:nvSpPr>
        <p:spPr>
          <a:xfrm rot="5400000">
            <a:off x="348536" y="4535872"/>
            <a:ext cx="1502993" cy="1375335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POST ADRESSE</a:t>
            </a:r>
            <a:endParaRPr lang="de-DE" dirty="0"/>
          </a:p>
        </p:txBody>
      </p:sp>
      <p:sp>
        <p:nvSpPr>
          <p:cNvPr id="56" name="Textplatzhalter 10"/>
          <p:cNvSpPr>
            <a:spLocks noGrp="1"/>
          </p:cNvSpPr>
          <p:nvPr>
            <p:ph type="body" sz="quarter" idx="61" hasCustomPrompt="1"/>
          </p:nvPr>
        </p:nvSpPr>
        <p:spPr>
          <a:xfrm>
            <a:off x="3931200" y="1421335"/>
            <a:ext cx="2827975" cy="231666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57" name="Textplatzhalter 10"/>
          <p:cNvSpPr>
            <a:spLocks noGrp="1"/>
          </p:cNvSpPr>
          <p:nvPr>
            <p:ph type="body" sz="quarter" idx="62" hasCustomPrompt="1"/>
          </p:nvPr>
        </p:nvSpPr>
        <p:spPr>
          <a:xfrm>
            <a:off x="3931200" y="1896201"/>
            <a:ext cx="2827975" cy="424236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494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2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lyer Aussen Rund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 userDrawn="1"/>
        </p:nvSpPr>
        <p:spPr>
          <a:xfrm rot="16200000">
            <a:off x="6137144" y="1491455"/>
            <a:ext cx="3565685" cy="42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</a:pPr>
            <a:r>
              <a:rPr lang="de-DE" sz="906"/>
              <a:t>An der Veranstaltung: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</a:pPr>
            <a:r>
              <a:rPr lang="de-DE" sz="906"/>
              <a:t>nehme ich teil. Anzahl der weiteren Personen,</a:t>
            </a:r>
            <a:br>
              <a:rPr lang="de-DE" sz="906"/>
            </a:br>
            <a:r>
              <a:rPr lang="de-DE" sz="906"/>
              <a:t>die mich begleiten werden:</a:t>
            </a:r>
            <a:endParaRPr lang="de-DE" sz="906" dirty="0"/>
          </a:p>
        </p:txBody>
      </p:sp>
      <p:sp>
        <p:nvSpPr>
          <p:cNvPr id="36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4063600" y="447363"/>
            <a:ext cx="2827975" cy="843228"/>
          </a:xfrm>
        </p:spPr>
        <p:txBody>
          <a:bodyPr/>
          <a:lstStyle>
            <a:lvl1pPr marL="0" indent="0">
              <a:buNone/>
              <a:defRPr sz="1409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1"/>
            <a:ext cx="3708000" cy="7775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60" name="Textfeld 59"/>
          <p:cNvSpPr txBox="1"/>
          <p:nvPr userDrawn="1"/>
        </p:nvSpPr>
        <p:spPr>
          <a:xfrm>
            <a:off x="3941941" y="7241006"/>
            <a:ext cx="2550495" cy="224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www.uni-stuttgart.de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 userDrawn="1"/>
        </p:nvSpPr>
        <p:spPr>
          <a:xfrm>
            <a:off x="397050" y="447364"/>
            <a:ext cx="2550495" cy="224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409" b="1">
                <a:solidFill>
                  <a:schemeClr val="bg1"/>
                </a:solidFill>
              </a:rPr>
              <a:t>Programm</a:t>
            </a:r>
            <a:endParaRPr lang="de-DE" sz="1409" b="1" dirty="0">
              <a:solidFill>
                <a:schemeClr val="bg1"/>
              </a:solidFill>
            </a:endParaRPr>
          </a:p>
        </p:txBody>
      </p:sp>
      <p:sp>
        <p:nvSpPr>
          <p:cNvPr id="39" name="Textplatzhalter 10"/>
          <p:cNvSpPr>
            <a:spLocks noGrp="1"/>
          </p:cNvSpPr>
          <p:nvPr>
            <p:ph type="body" sz="quarter" idx="56" hasCustomPrompt="1"/>
          </p:nvPr>
        </p:nvSpPr>
        <p:spPr>
          <a:xfrm rot="16200000">
            <a:off x="6743846" y="5372002"/>
            <a:ext cx="3153540" cy="901433"/>
          </a:xfrm>
        </p:spPr>
        <p:txBody>
          <a:bodyPr/>
          <a:lstStyle>
            <a:lvl1pPr marL="0" indent="0">
              <a:buNone/>
              <a:defRPr sz="1611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Bis zum… Datum</a:t>
            </a:r>
            <a:endParaRPr lang="de-DE" dirty="0"/>
          </a:p>
        </p:txBody>
      </p:sp>
      <p:sp>
        <p:nvSpPr>
          <p:cNvPr id="43" name="Textfeld 42"/>
          <p:cNvSpPr txBox="1"/>
          <p:nvPr userDrawn="1"/>
        </p:nvSpPr>
        <p:spPr>
          <a:xfrm>
            <a:off x="3941941" y="2451178"/>
            <a:ext cx="2827975" cy="148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Empfehlung für Autofahrer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941941" y="3277693"/>
            <a:ext cx="2827975" cy="148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Bei Rückfragen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57" name="Textplatzhalter 10"/>
          <p:cNvSpPr>
            <a:spLocks noGrp="1"/>
          </p:cNvSpPr>
          <p:nvPr>
            <p:ph type="body" sz="quarter" idx="62" hasCustomPrompt="1"/>
          </p:nvPr>
        </p:nvSpPr>
        <p:spPr>
          <a:xfrm>
            <a:off x="4063601" y="1791695"/>
            <a:ext cx="2883777" cy="4755276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Bitte die erste Zeile fett markieren als Headline</a:t>
            </a:r>
            <a:endParaRPr lang="de-DE" dirty="0"/>
          </a:p>
        </p:txBody>
      </p:sp>
      <p:sp>
        <p:nvSpPr>
          <p:cNvPr id="52" name="Textplatzhalt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4066789" y="6912009"/>
            <a:ext cx="1381698" cy="148113"/>
          </a:xfrm>
        </p:spPr>
        <p:txBody>
          <a:bodyPr/>
          <a:lstStyle>
            <a:lvl1pPr marL="0" indent="0">
              <a:buNone/>
              <a:defRPr sz="705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55" name="Textplatzhalter 10"/>
          <p:cNvSpPr>
            <a:spLocks noGrp="1"/>
          </p:cNvSpPr>
          <p:nvPr>
            <p:ph type="body" sz="quarter" idx="63" hasCustomPrompt="1"/>
          </p:nvPr>
        </p:nvSpPr>
        <p:spPr>
          <a:xfrm>
            <a:off x="4066789" y="7051729"/>
            <a:ext cx="1381698" cy="143342"/>
          </a:xfrm>
        </p:spPr>
        <p:txBody>
          <a:bodyPr/>
          <a:lstStyle>
            <a:lvl1pPr marL="0" indent="0">
              <a:buNone/>
              <a:defRPr sz="705" b="1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Funktion</a:t>
            </a:r>
            <a:endParaRPr lang="de-DE" dirty="0"/>
          </a:p>
        </p:txBody>
      </p:sp>
      <p:sp>
        <p:nvSpPr>
          <p:cNvPr id="58" name="Textplatzhalter 10"/>
          <p:cNvSpPr>
            <a:spLocks noGrp="1"/>
          </p:cNvSpPr>
          <p:nvPr>
            <p:ph type="body" sz="quarter" idx="64" hasCustomPrompt="1"/>
          </p:nvPr>
        </p:nvSpPr>
        <p:spPr>
          <a:xfrm>
            <a:off x="1500832" y="1791694"/>
            <a:ext cx="2016000" cy="1172849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59" name="Textfeld 58"/>
          <p:cNvSpPr txBox="1"/>
          <p:nvPr userDrawn="1"/>
        </p:nvSpPr>
        <p:spPr>
          <a:xfrm>
            <a:off x="1500832" y="1441776"/>
            <a:ext cx="2056709" cy="283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007" b="1">
                <a:solidFill>
                  <a:schemeClr val="bg1"/>
                </a:solidFill>
              </a:rPr>
              <a:t>Begrüßung</a:t>
            </a:r>
            <a:endParaRPr lang="de-DE" sz="1007" b="1" dirty="0">
              <a:solidFill>
                <a:schemeClr val="bg1"/>
              </a:solidFill>
            </a:endParaRPr>
          </a:p>
        </p:txBody>
      </p:sp>
      <p:sp>
        <p:nvSpPr>
          <p:cNvPr id="61" name="Textplatzhalter 10"/>
          <p:cNvSpPr>
            <a:spLocks noGrp="1"/>
          </p:cNvSpPr>
          <p:nvPr>
            <p:ph type="body" sz="quarter" idx="65" hasCustomPrompt="1"/>
          </p:nvPr>
        </p:nvSpPr>
        <p:spPr>
          <a:xfrm>
            <a:off x="1500832" y="3101197"/>
            <a:ext cx="2016000" cy="240426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63" name="Textplatzhalter 10"/>
          <p:cNvSpPr>
            <a:spLocks noGrp="1"/>
          </p:cNvSpPr>
          <p:nvPr>
            <p:ph type="body" sz="quarter" idx="66" hasCustomPrompt="1"/>
          </p:nvPr>
        </p:nvSpPr>
        <p:spPr>
          <a:xfrm>
            <a:off x="1500832" y="3407847"/>
            <a:ext cx="2016000" cy="9306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68" name="Textplatzhalter 10"/>
          <p:cNvSpPr>
            <a:spLocks noGrp="1"/>
          </p:cNvSpPr>
          <p:nvPr>
            <p:ph type="body" sz="quarter" idx="71" hasCustomPrompt="1"/>
          </p:nvPr>
        </p:nvSpPr>
        <p:spPr>
          <a:xfrm>
            <a:off x="397050" y="1822269"/>
            <a:ext cx="943784" cy="111084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69" name="Textplatzhalter 10"/>
          <p:cNvSpPr>
            <a:spLocks noGrp="1"/>
          </p:cNvSpPr>
          <p:nvPr>
            <p:ph type="body" sz="quarter" idx="72" hasCustomPrompt="1"/>
          </p:nvPr>
        </p:nvSpPr>
        <p:spPr>
          <a:xfrm>
            <a:off x="397050" y="1947194"/>
            <a:ext cx="943784" cy="294012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0" name="Textplatzhalter 10"/>
          <p:cNvSpPr>
            <a:spLocks noGrp="1"/>
          </p:cNvSpPr>
          <p:nvPr>
            <p:ph type="body" sz="quarter" idx="73" hasCustomPrompt="1"/>
          </p:nvPr>
        </p:nvSpPr>
        <p:spPr>
          <a:xfrm>
            <a:off x="397050" y="3407846"/>
            <a:ext cx="943784" cy="111084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1" name="Textplatzhalter 10"/>
          <p:cNvSpPr>
            <a:spLocks noGrp="1"/>
          </p:cNvSpPr>
          <p:nvPr>
            <p:ph type="body" sz="quarter" idx="74" hasCustomPrompt="1"/>
          </p:nvPr>
        </p:nvSpPr>
        <p:spPr>
          <a:xfrm>
            <a:off x="397050" y="3532770"/>
            <a:ext cx="943784" cy="294012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2" name="Textplatzhalter 10"/>
          <p:cNvSpPr>
            <a:spLocks noGrp="1"/>
          </p:cNvSpPr>
          <p:nvPr>
            <p:ph type="body" sz="quarter" idx="75" hasCustomPrompt="1"/>
          </p:nvPr>
        </p:nvSpPr>
        <p:spPr>
          <a:xfrm>
            <a:off x="397050" y="4855650"/>
            <a:ext cx="943784" cy="111084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3" name="Textplatzhalter 10"/>
          <p:cNvSpPr>
            <a:spLocks noGrp="1"/>
          </p:cNvSpPr>
          <p:nvPr>
            <p:ph type="body" sz="quarter" idx="76" hasCustomPrompt="1"/>
          </p:nvPr>
        </p:nvSpPr>
        <p:spPr>
          <a:xfrm>
            <a:off x="397050" y="4980575"/>
            <a:ext cx="943784" cy="294012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4" name="Textplatzhalter 10"/>
          <p:cNvSpPr>
            <a:spLocks noGrp="1"/>
          </p:cNvSpPr>
          <p:nvPr>
            <p:ph type="body" sz="quarter" idx="77" hasCustomPrompt="1"/>
          </p:nvPr>
        </p:nvSpPr>
        <p:spPr>
          <a:xfrm>
            <a:off x="397050" y="6295763"/>
            <a:ext cx="943784" cy="111084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5" name="Textplatzhalter 10"/>
          <p:cNvSpPr>
            <a:spLocks noGrp="1"/>
          </p:cNvSpPr>
          <p:nvPr>
            <p:ph type="body" sz="quarter" idx="78" hasCustomPrompt="1"/>
          </p:nvPr>
        </p:nvSpPr>
        <p:spPr>
          <a:xfrm>
            <a:off x="397050" y="6420687"/>
            <a:ext cx="943784" cy="294012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6" name="Textfeld 75"/>
          <p:cNvSpPr txBox="1"/>
          <p:nvPr userDrawn="1"/>
        </p:nvSpPr>
        <p:spPr>
          <a:xfrm rot="16200000">
            <a:off x="6461690" y="6002230"/>
            <a:ext cx="2571411" cy="2231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409" b="1">
                <a:solidFill>
                  <a:schemeClr val="accent2"/>
                </a:solidFill>
              </a:rPr>
              <a:t>Anmeldung</a:t>
            </a:r>
            <a:endParaRPr lang="de-DE" sz="1409" b="1" dirty="0">
              <a:solidFill>
                <a:schemeClr val="accent2"/>
              </a:solidFill>
            </a:endParaRPr>
          </a:p>
        </p:txBody>
      </p:sp>
      <p:cxnSp>
        <p:nvCxnSpPr>
          <p:cNvPr id="77" name="Gerader Verbinder 76"/>
          <p:cNvCxnSpPr/>
          <p:nvPr userDrawn="1"/>
        </p:nvCxnSpPr>
        <p:spPr>
          <a:xfrm>
            <a:off x="9207382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/>
          <p:cNvCxnSpPr/>
          <p:nvPr userDrawn="1"/>
        </p:nvCxnSpPr>
        <p:spPr>
          <a:xfrm>
            <a:off x="9601382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/>
          <p:cNvCxnSpPr/>
          <p:nvPr userDrawn="1"/>
        </p:nvCxnSpPr>
        <p:spPr>
          <a:xfrm>
            <a:off x="9995381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/>
          <p:cNvCxnSpPr/>
          <p:nvPr userDrawn="1"/>
        </p:nvCxnSpPr>
        <p:spPr>
          <a:xfrm>
            <a:off x="10389381" y="391294"/>
            <a:ext cx="0" cy="303451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platzhalter 10"/>
          <p:cNvSpPr>
            <a:spLocks noGrp="1"/>
          </p:cNvSpPr>
          <p:nvPr>
            <p:ph type="body" sz="quarter" idx="79" hasCustomPrompt="1"/>
          </p:nvPr>
        </p:nvSpPr>
        <p:spPr>
          <a:xfrm>
            <a:off x="1500832" y="4536720"/>
            <a:ext cx="2016000" cy="240426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82" name="Textplatzhalter 10"/>
          <p:cNvSpPr>
            <a:spLocks noGrp="1"/>
          </p:cNvSpPr>
          <p:nvPr>
            <p:ph type="body" sz="quarter" idx="80" hasCustomPrompt="1"/>
          </p:nvPr>
        </p:nvSpPr>
        <p:spPr>
          <a:xfrm>
            <a:off x="1500832" y="4843370"/>
            <a:ext cx="2016000" cy="9306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3" name="Textplatzhalter 10"/>
          <p:cNvSpPr>
            <a:spLocks noGrp="1"/>
          </p:cNvSpPr>
          <p:nvPr>
            <p:ph type="body" sz="quarter" idx="81" hasCustomPrompt="1"/>
          </p:nvPr>
        </p:nvSpPr>
        <p:spPr>
          <a:xfrm>
            <a:off x="1500832" y="5974506"/>
            <a:ext cx="2016000" cy="240426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84" name="Textplatzhalter 10"/>
          <p:cNvSpPr>
            <a:spLocks noGrp="1"/>
          </p:cNvSpPr>
          <p:nvPr>
            <p:ph type="body" sz="quarter" idx="82" hasCustomPrompt="1"/>
          </p:nvPr>
        </p:nvSpPr>
        <p:spPr>
          <a:xfrm>
            <a:off x="1500832" y="6281155"/>
            <a:ext cx="2016000" cy="9306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5" name="Textplatzhalter 10"/>
          <p:cNvSpPr>
            <a:spLocks noGrp="1"/>
          </p:cNvSpPr>
          <p:nvPr>
            <p:ph type="body" sz="quarter" idx="83" hasCustomPrompt="1"/>
          </p:nvPr>
        </p:nvSpPr>
        <p:spPr>
          <a:xfrm rot="16200000">
            <a:off x="8121127" y="5302925"/>
            <a:ext cx="3153539" cy="1039590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6" name="Textfeld 85"/>
          <p:cNvSpPr txBox="1"/>
          <p:nvPr userDrawn="1"/>
        </p:nvSpPr>
        <p:spPr>
          <a:xfrm rot="16200000">
            <a:off x="9227200" y="6002230"/>
            <a:ext cx="2571411" cy="2231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rtl="0"/>
            <a:r>
              <a:rPr lang="de-DE" sz="1510" b="1" i="0" u="none" strike="noStrike" kern="1200" baseline="30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www.uni-stuttgart.de/veranstaltung</a:t>
            </a:r>
          </a:p>
        </p:txBody>
      </p:sp>
      <p:sp>
        <p:nvSpPr>
          <p:cNvPr id="88" name="Textfeld 87"/>
          <p:cNvSpPr txBox="1"/>
          <p:nvPr userDrawn="1"/>
        </p:nvSpPr>
        <p:spPr>
          <a:xfrm rot="16200000">
            <a:off x="8915975" y="2971427"/>
            <a:ext cx="776786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name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89" name="Textfeld 88"/>
          <p:cNvSpPr txBox="1"/>
          <p:nvPr userDrawn="1"/>
        </p:nvSpPr>
        <p:spPr>
          <a:xfrm rot="16200000">
            <a:off x="9304240" y="2971427"/>
            <a:ext cx="776786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STUDIENGANG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0" name="Textfeld 89"/>
          <p:cNvSpPr txBox="1"/>
          <p:nvPr userDrawn="1"/>
        </p:nvSpPr>
        <p:spPr>
          <a:xfrm rot="16200000">
            <a:off x="9548959" y="2818385"/>
            <a:ext cx="1082873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STRASSE / HAUsNUMMER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1" name="Textfeld 90"/>
          <p:cNvSpPr txBox="1"/>
          <p:nvPr userDrawn="1"/>
        </p:nvSpPr>
        <p:spPr>
          <a:xfrm rot="16200000">
            <a:off x="9937224" y="2818385"/>
            <a:ext cx="1082873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PLZ / ORT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2" name="Textfeld 91"/>
          <p:cNvSpPr txBox="1"/>
          <p:nvPr userDrawn="1"/>
        </p:nvSpPr>
        <p:spPr>
          <a:xfrm rot="16200000">
            <a:off x="8493797" y="3026155"/>
            <a:ext cx="256867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FRAU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3" name="Textfeld 92"/>
          <p:cNvSpPr txBox="1"/>
          <p:nvPr userDrawn="1"/>
        </p:nvSpPr>
        <p:spPr>
          <a:xfrm rot="16200000">
            <a:off x="8493798" y="2302818"/>
            <a:ext cx="256867" cy="1336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HERR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6" name="Ellipse 5"/>
          <p:cNvSpPr/>
          <p:nvPr userDrawn="1"/>
        </p:nvSpPr>
        <p:spPr>
          <a:xfrm>
            <a:off x="8513098" y="2599292"/>
            <a:ext cx="200498" cy="20214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94" name="Ellipse 93"/>
          <p:cNvSpPr/>
          <p:nvPr userDrawn="1"/>
        </p:nvSpPr>
        <p:spPr>
          <a:xfrm>
            <a:off x="8513098" y="3300553"/>
            <a:ext cx="200498" cy="20214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cxnSp>
        <p:nvCxnSpPr>
          <p:cNvPr id="97" name="Gerader Verbinder 96"/>
          <p:cNvCxnSpPr>
            <a:cxnSpLocks/>
          </p:cNvCxnSpPr>
          <p:nvPr userDrawn="1"/>
        </p:nvCxnSpPr>
        <p:spPr>
          <a:xfrm>
            <a:off x="7671583" y="3887786"/>
            <a:ext cx="2952876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/>
          <p:cNvCxnSpPr>
            <a:cxnSpLocks/>
          </p:cNvCxnSpPr>
          <p:nvPr userDrawn="1"/>
        </p:nvCxnSpPr>
        <p:spPr>
          <a:xfrm>
            <a:off x="8169984" y="391294"/>
            <a:ext cx="0" cy="40526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platzhalter 10"/>
          <p:cNvSpPr>
            <a:spLocks noGrp="1"/>
          </p:cNvSpPr>
          <p:nvPr>
            <p:ph type="body" sz="quarter" idx="85" hasCustomPrompt="1"/>
          </p:nvPr>
        </p:nvSpPr>
        <p:spPr>
          <a:xfrm rot="16200000">
            <a:off x="6803759" y="1280832"/>
            <a:ext cx="1942588" cy="147837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7308000" y="-128701"/>
            <a:ext cx="0" cy="8098327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41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0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4675" y="470258"/>
            <a:ext cx="2774673" cy="2291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Hier steht eine Headline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394675" y="1962672"/>
            <a:ext cx="2900771" cy="4932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Das ist die Unterüberschrift, bitte FETT wählen</a:t>
            </a:r>
          </a:p>
          <a:p>
            <a:pPr lvl="1"/>
            <a:r>
              <a:rPr lang="de-DE"/>
              <a:t>Das ist der Fließtext</a:t>
            </a:r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8" r:id="rId2"/>
  </p:sldLayoutIdLst>
  <p:hf hdr="0"/>
  <p:txStyles>
    <p:titleStyle>
      <a:lvl1pPr algn="l" defTabSz="575283" rtl="0" eaLnBrk="1" latinLnBrk="0" hangingPunct="1">
        <a:lnSpc>
          <a:spcPct val="90000"/>
        </a:lnSpc>
        <a:spcBef>
          <a:spcPct val="0"/>
        </a:spcBef>
        <a:buNone/>
        <a:defRPr sz="1409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75283" rtl="0" eaLnBrk="1" latinLnBrk="0" hangingPunct="1">
        <a:lnSpc>
          <a:spcPct val="110000"/>
        </a:lnSpc>
        <a:spcBef>
          <a:spcPts val="0"/>
        </a:spcBef>
        <a:spcAft>
          <a:spcPts val="101"/>
        </a:spcAft>
        <a:buClr>
          <a:schemeClr val="accent1"/>
        </a:buClr>
        <a:buFontTx/>
        <a:buNone/>
        <a:defRPr sz="906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575283" rtl="0" eaLnBrk="1" latinLnBrk="0" hangingPunct="1">
        <a:lnSpc>
          <a:spcPct val="110000"/>
        </a:lnSpc>
        <a:spcBef>
          <a:spcPts val="0"/>
        </a:spcBef>
        <a:spcAft>
          <a:spcPts val="302"/>
        </a:spcAft>
        <a:buClr>
          <a:schemeClr val="accent1"/>
        </a:buClr>
        <a:buFontTx/>
        <a:buNone/>
        <a:defRPr sz="906" kern="1200">
          <a:solidFill>
            <a:schemeClr val="tx1"/>
          </a:solidFill>
          <a:latin typeface="+mn-lt"/>
          <a:ea typeface="+mn-ea"/>
          <a:cs typeface="+mn-cs"/>
        </a:defRPr>
      </a:lvl2pPr>
      <a:lvl3pPr marL="183786" indent="-94291" algn="l" defTabSz="575283" rtl="0" eaLnBrk="1" latinLnBrk="0" hangingPunct="1">
        <a:lnSpc>
          <a:spcPct val="120000"/>
        </a:lnSpc>
        <a:spcBef>
          <a:spcPts val="314"/>
        </a:spcBef>
        <a:buClr>
          <a:schemeClr val="tx1"/>
        </a:buClr>
        <a:buFont typeface="Arial" panose="020B0604020202020204" pitchFamily="34" charset="0"/>
        <a:buChar char="•"/>
        <a:defRPr sz="906" kern="1200">
          <a:solidFill>
            <a:schemeClr val="tx1"/>
          </a:solidFill>
          <a:latin typeface="+mn-lt"/>
          <a:ea typeface="+mn-ea"/>
          <a:cs typeface="+mn-cs"/>
        </a:defRPr>
      </a:lvl3pPr>
      <a:lvl4pPr marL="604580" indent="-154474" algn="l" defTabSz="575283" rtl="0" eaLnBrk="1" latinLnBrk="0" hangingPunct="1">
        <a:lnSpc>
          <a:spcPct val="120000"/>
        </a:lnSpc>
        <a:spcBef>
          <a:spcPts val="314"/>
        </a:spcBef>
        <a:buClr>
          <a:schemeClr val="accent1"/>
        </a:buClr>
        <a:buFont typeface="Arial" panose="020B0604020202020204" pitchFamily="34" charset="0"/>
        <a:buChar char="•"/>
        <a:defRPr sz="906" kern="1200">
          <a:solidFill>
            <a:schemeClr val="tx1"/>
          </a:solidFill>
          <a:latin typeface="+mn-lt"/>
          <a:ea typeface="+mn-ea"/>
          <a:cs typeface="+mn-cs"/>
        </a:defRPr>
      </a:lvl4pPr>
      <a:lvl5pPr marL="752395" indent="-147816" algn="l" defTabSz="575283" rtl="0" eaLnBrk="1" latinLnBrk="0" hangingPunct="1">
        <a:lnSpc>
          <a:spcPct val="120000"/>
        </a:lnSpc>
        <a:spcBef>
          <a:spcPts val="314"/>
        </a:spcBef>
        <a:buClr>
          <a:schemeClr val="accent1"/>
        </a:buClr>
        <a:buFont typeface="Arial" panose="020B0604020202020204" pitchFamily="34" charset="0"/>
        <a:buChar char="•"/>
        <a:defRPr sz="906" kern="1200">
          <a:solidFill>
            <a:schemeClr val="tx1"/>
          </a:solidFill>
          <a:latin typeface="+mn-lt"/>
          <a:ea typeface="+mn-ea"/>
          <a:cs typeface="+mn-cs"/>
        </a:defRPr>
      </a:lvl5pPr>
      <a:lvl6pPr marL="1582028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6pPr>
      <a:lvl7pPr marL="1869670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7pPr>
      <a:lvl8pPr marL="2157311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8pPr>
      <a:lvl9pPr marL="2444953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1pPr>
      <a:lvl2pPr marL="287642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2pPr>
      <a:lvl3pPr marL="575283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62925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4pPr>
      <a:lvl5pPr marL="1150565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5pPr>
      <a:lvl6pPr marL="1438208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6pPr>
      <a:lvl7pPr marL="1725848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7pPr>
      <a:lvl8pPr marL="2013491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8pPr>
      <a:lvl9pPr marL="2301133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47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FC852F61-6913-4E1F-BC4C-C5748E317E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675" y="-229100"/>
            <a:ext cx="2774673" cy="22910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0DAD63C-2AD5-4B44-89F9-71B33EB8B23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C9BDD87-A35A-4C4A-BE22-D4207536FD0F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A54631E-176E-46D9-B80B-4CA706DCB5AC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5D64CED-69E0-47D7-BD96-0DD473F32E0E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E589064-1E75-42AF-A7EE-476333A7D97B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235E1D6-9303-4B71-BCC1-5F9981965623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EE90B6D-19F0-491C-9130-16D0DD910B8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E6F440B-9FB0-4E6F-940D-7F8C9C827735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D540388-1B56-4C8B-9974-C16807C60DB4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D30EABE-BF3B-4F33-A41E-803C5D07E92E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E56C0F0-E457-4A4B-B6FE-6F9E0119A1D0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F3EEF73-EAB0-4FE6-AC5D-9BE8159F7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353068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3F137-3395-43E9-86B0-8CDF539C16E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4675" y="-229100"/>
            <a:ext cx="2774673" cy="22910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7" name="Textplatzhalter 46"/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8" name="Textplatzhalter 47"/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" name="Textplatzhalter 31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Textplatzhalter 34"/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" name="Textplatzhalter 35"/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" name="Textplatzhalter 36"/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8" name="Textplatzhalter 37"/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3" name="Textplatzhalter 42"/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9" name="Textplatzhalter 38"/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0" name="Textplatzhalter 39"/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5" name="Textplatzhalter 44"/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2" name="Textplatzhalter 41"/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680829"/>
      </p:ext>
    </p:extLst>
  </p:cSld>
  <p:clrMapOvr>
    <a:masterClrMapping/>
  </p:clrMapOvr>
</p:sld>
</file>

<file path=ppt/theme/theme1.xml><?xml version="1.0" encoding="utf-8"?>
<a:theme xmlns:a="http://schemas.openxmlformats.org/drawingml/2006/main" name="Uni-Stuttgart">
  <a:themeElements>
    <a:clrScheme name="UNI COLOU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79388" indent="-179388">
          <a:lnSpc>
            <a:spcPct val="120000"/>
          </a:lnSpc>
          <a:spcBef>
            <a:spcPts val="625"/>
          </a:spcBef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4zu3 IFSW.pptx" id="{0CC48405-97DF-43C1-9D4A-E6DB8EAB965A}" vid="{B300C635-FEB9-427F-A676-A3E2868B0D3D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Uni-Stuttgart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2017-04-18T10:43:20Z</dcterms:created>
  <dcterms:modified xsi:type="dcterms:W3CDTF">2021-05-31T08:53:03Z</dcterms:modified>
</cp:coreProperties>
</file>