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94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764" autoAdjust="0"/>
  </p:normalViewPr>
  <p:slideViewPr>
    <p:cSldViewPr snapToGrid="0">
      <p:cViewPr varScale="1">
        <p:scale>
          <a:sx n="139" d="100"/>
          <a:sy n="139" d="100"/>
        </p:scale>
        <p:origin x="528" y="120"/>
      </p:cViewPr>
      <p:guideLst>
        <p:guide pos="29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33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1211CE88-9EF7-44EC-A581-1D3B6B773B8D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47680" y="256832"/>
            <a:ext cx="6113274" cy="47505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956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FC3B4086-F213-45A3-8277-C49E3816FA24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" y="1020763"/>
            <a:ext cx="6792913" cy="382111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47992" y="5016760"/>
            <a:ext cx="6112961" cy="3645977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23850" y="8776800"/>
            <a:ext cx="464415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20175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4082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rafik 28">
            <a:extLst>
              <a:ext uri="{FF2B5EF4-FFF2-40B4-BE49-F238E27FC236}">
                <a16:creationId xmlns:a16="http://schemas.microsoft.com/office/drawing/2014/main" id="{5434E774-7C72-48E0-B896-1C63AA748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056867" cy="431998"/>
          </a:xfrm>
          <a:prstGeom prst="rect">
            <a:avLst/>
          </a:prstGeom>
        </p:spPr>
      </p:pic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F2727769-9A35-4722-8FB2-4C78D2965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266841"/>
            <a:ext cx="9144000" cy="33048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34A0F9E8-2FA1-40F5-9BAC-817EE5B5F4E7}"/>
              </a:ext>
            </a:extLst>
          </p:cNvPr>
          <p:cNvSpPr>
            <a:spLocks noGrp="1" noChangeAspect="1"/>
          </p:cNvSpPr>
          <p:nvPr>
            <p:ph type="ctrTitle"/>
          </p:nvPr>
        </p:nvSpPr>
        <p:spPr>
          <a:xfrm>
            <a:off x="4451194" y="21294"/>
            <a:ext cx="4692806" cy="4550347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5027060" y="950913"/>
            <a:ext cx="3685140" cy="2451696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27060" y="3491099"/>
            <a:ext cx="3685140" cy="3855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342897" indent="0" algn="ctr">
              <a:buNone/>
              <a:defRPr sz="1500"/>
            </a:lvl2pPr>
            <a:lvl3pPr marL="685793" indent="0" algn="ctr">
              <a:buNone/>
              <a:defRPr sz="1350"/>
            </a:lvl3pPr>
            <a:lvl4pPr marL="1028690" indent="0" algn="ctr">
              <a:buNone/>
              <a:defRPr sz="1200"/>
            </a:lvl4pPr>
            <a:lvl5pPr marL="1371586" indent="0" algn="ctr">
              <a:buNone/>
              <a:defRPr sz="1200"/>
            </a:lvl5pPr>
            <a:lvl6pPr marL="1714483" indent="0" algn="ctr">
              <a:buNone/>
              <a:defRPr sz="1200"/>
            </a:lvl6pPr>
            <a:lvl7pPr marL="2057379" indent="0" algn="ctr">
              <a:buNone/>
              <a:defRPr sz="1200"/>
            </a:lvl7pPr>
            <a:lvl8pPr marL="2400276" indent="0" algn="ctr">
              <a:buNone/>
              <a:defRPr sz="1200"/>
            </a:lvl8pPr>
            <a:lvl9pPr marL="2743173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98630" y="4694760"/>
            <a:ext cx="1415910" cy="330480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4109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622D3E87-4D5E-42EE-BFAA-DEFADCE54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5900F60D-1768-48E3-A1B5-14BBCB67F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3960000" cy="3708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200" y="1008000"/>
            <a:ext cx="3960000" cy="3708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06E2BB5-9BA9-442E-9BF0-88AF7E35C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F3946B-2A28-4BD5-95D8-3381B554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B82C5C2-88CF-4E85-87A1-3B28CBF33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5E59DF-9C98-443E-93E0-C25D5A93D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FF756D6-45BE-4CA9-8D73-7DC21CF7EB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008000"/>
            <a:ext cx="3960000" cy="215233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897" indent="0">
              <a:buNone/>
              <a:defRPr sz="1500" b="1"/>
            </a:lvl2pPr>
            <a:lvl3pPr marL="685793" indent="0">
              <a:buNone/>
              <a:defRPr sz="1350" b="1"/>
            </a:lvl3pPr>
            <a:lvl4pPr marL="1028690" indent="0">
              <a:buNone/>
              <a:defRPr sz="1200" b="1"/>
            </a:lvl4pPr>
            <a:lvl5pPr marL="1371586" indent="0">
              <a:buNone/>
              <a:defRPr sz="1200" b="1"/>
            </a:lvl5pPr>
            <a:lvl6pPr marL="1714483" indent="0">
              <a:buNone/>
              <a:defRPr sz="1200" b="1"/>
            </a:lvl6pPr>
            <a:lvl7pPr marL="2057379" indent="0">
              <a:buNone/>
              <a:defRPr sz="1200" b="1"/>
            </a:lvl7pPr>
            <a:lvl8pPr marL="2400276" indent="0">
              <a:buNone/>
              <a:defRPr sz="1200" b="1"/>
            </a:lvl8pPr>
            <a:lvl9pPr marL="2743173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00" y="1296000"/>
            <a:ext cx="3960000" cy="342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4752200" y="1008000"/>
            <a:ext cx="3960000" cy="215233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897" indent="0">
              <a:buNone/>
              <a:defRPr sz="1500" b="1"/>
            </a:lvl2pPr>
            <a:lvl3pPr marL="685793" indent="0">
              <a:buNone/>
              <a:defRPr sz="1350" b="1"/>
            </a:lvl3pPr>
            <a:lvl4pPr marL="1028690" indent="0">
              <a:buNone/>
              <a:defRPr sz="1200" b="1"/>
            </a:lvl4pPr>
            <a:lvl5pPr marL="1371586" indent="0">
              <a:buNone/>
              <a:defRPr sz="1200" b="1"/>
            </a:lvl5pPr>
            <a:lvl6pPr marL="1714483" indent="0">
              <a:buNone/>
              <a:defRPr sz="1200" b="1"/>
            </a:lvl6pPr>
            <a:lvl7pPr marL="2057379" indent="0">
              <a:buNone/>
              <a:defRPr sz="1200" b="1"/>
            </a:lvl7pPr>
            <a:lvl8pPr marL="2400276" indent="0">
              <a:buNone/>
              <a:defRPr sz="1200" b="1"/>
            </a:lvl8pPr>
            <a:lvl9pPr marL="2743173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4752200" y="1296000"/>
            <a:ext cx="3960000" cy="342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2CBE68D-D329-4E19-9C98-F7528AD25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8DCB646-1990-4A83-BF7F-7A829A554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8E22309-6A52-4A7C-99F1-CEE24DDAA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13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3E3249F-FD38-4D4D-9020-0251E0AF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5501507C-4075-4224-82B8-ACF0E9868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4176000" cy="3708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007999"/>
            <a:ext cx="3816512" cy="179034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895688" y="2863788"/>
            <a:ext cx="3816512" cy="18468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E3EDDE-398D-41B9-A10F-453325866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C2BA180-4C39-40A0-8618-13F12EACF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872E9CC-06C1-4D8B-AB4D-A9861EE14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86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301769-7A5F-4726-A7DE-F0F6415EC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6BEED840-629E-4E70-924A-3F5FA272B6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4176860" cy="3708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008000"/>
            <a:ext cx="3816512" cy="370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DF8F059-7A22-4E0F-8B79-7FC499F69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E88CB11-71F8-486D-B638-C22AA2EAF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CB930EF-1FFF-436D-9D19-8CEE6022B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56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3CA99B5-A2F2-4F10-9CFB-140C563A4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F23A02F9-9EFB-40DA-A6A9-B4AB8316E8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951548"/>
            <a:ext cx="3240000" cy="2073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240003" y="951548"/>
            <a:ext cx="3239999" cy="2073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038621"/>
            <a:ext cx="3240000" cy="2104879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40000" y="3038621"/>
            <a:ext cx="3240000" cy="2104879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480000" y="951549"/>
            <a:ext cx="2664000" cy="419195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17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A8DCC85-4928-492C-BEE7-FC5B55B3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>
          <a:xfrm>
            <a:off x="482226" y="957295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818000" y="957295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Bildplatzhalter 7"/>
          <p:cNvSpPr>
            <a:spLocks noGrp="1" noChangeAspect="1"/>
          </p:cNvSpPr>
          <p:nvPr>
            <p:ph type="pic" sz="quarter" idx="17"/>
          </p:nvPr>
        </p:nvSpPr>
        <p:spPr>
          <a:xfrm>
            <a:off x="482226" y="228407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818000" y="228407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19"/>
          </p:nvPr>
        </p:nvSpPr>
        <p:spPr>
          <a:xfrm>
            <a:off x="482226" y="3610853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818000" y="3610853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041223F-B856-4F2D-B33F-55E181107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7EA4A0D-C2FB-47F4-9B26-8F461218A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C06C85-60EC-4B14-BA0F-EDC84B2B9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070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792EEEF-D15B-42F6-B267-A355CF4E4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76250" y="958620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144110" y="95862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476250" y="2294605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144110" y="2294605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476250" y="363059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144110" y="363059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CD3CBA4-59F9-43FE-B9A3-E46A94884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1B283E1-50F0-49B0-8DF6-75C63CEBE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6D0D84A-45A2-45C5-9990-3E4AD0115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123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369BABE-C34D-4B71-ABE7-625BE220F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4F73F404-72E1-4BC9-B71C-D15CC6790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7" y="2084206"/>
            <a:ext cx="2814039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162266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2893320"/>
            <a:ext cx="234029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240001"/>
            <a:ext cx="234029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96479" y="2084206"/>
            <a:ext cx="2814039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583498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134251" y="2893320"/>
            <a:ext cx="234029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134251" y="3240001"/>
            <a:ext cx="234029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4C6E7FA-754C-4DF3-93CA-A5652D6FD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8860014-FD67-49D7-8E52-32B98F4DB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6E0B2A-3E4B-42AD-A666-EE9AC24DB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589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8B00749-49F7-4FC9-AE55-9A89B4673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234A045F-25D1-4F69-800A-3EC98AD248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6" y="2084206"/>
            <a:ext cx="2520000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1" name="Bildplatzhalter 7">
            <a:extLst>
              <a:ext uri="{FF2B5EF4-FFF2-40B4-BE49-F238E27FC236}">
                <a16:creationId xmlns:a16="http://schemas.microsoft.com/office/drawing/2014/main" id="{0CCFCC13-9E94-4A8E-927E-B90EB9693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15246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35345" y="2084206"/>
            <a:ext cx="2520000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2" name="Bildplatzhalter 7">
            <a:extLst>
              <a:ext uri="{FF2B5EF4-FFF2-40B4-BE49-F238E27FC236}">
                <a16:creationId xmlns:a16="http://schemas.microsoft.com/office/drawing/2014/main" id="{34D29721-8BC0-4D90-A4F3-75A72451E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75345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576609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576609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95444" y="2084205"/>
            <a:ext cx="2520000" cy="2626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3" name="Bildplatzhalter 7">
            <a:extLst>
              <a:ext uri="{FF2B5EF4-FFF2-40B4-BE49-F238E27FC236}">
                <a16:creationId xmlns:a16="http://schemas.microsoft.com/office/drawing/2014/main" id="{01CD30C1-0EF4-4BAD-97BF-FFFDBEF2C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735444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6433218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6433218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91F39C-640C-4E49-B63D-92C6ECC985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628DAD-2434-49AB-A1E0-F2225C469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1B1ECFF-6681-442D-8B7C-82576D3E2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217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00D522C-4936-4859-8D4D-0C55FD55D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29" name="Textplatzhalter 7">
            <a:extLst>
              <a:ext uri="{FF2B5EF4-FFF2-40B4-BE49-F238E27FC236}">
                <a16:creationId xmlns:a16="http://schemas.microsoft.com/office/drawing/2014/main" id="{51AA1992-9A0E-4E06-BCFA-97D889E620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466728" y="2084206"/>
            <a:ext cx="2031501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3" name="Bildplatzhalter 7">
            <a:extLst>
              <a:ext uri="{FF2B5EF4-FFF2-40B4-BE49-F238E27FC236}">
                <a16:creationId xmlns:a16="http://schemas.microsoft.com/office/drawing/2014/main" id="{8148DC21-4CB2-4171-8B0E-7865619CB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32678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69981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69981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56630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7" name="Bildplatzhalter 7">
            <a:extLst>
              <a:ext uri="{FF2B5EF4-FFF2-40B4-BE49-F238E27FC236}">
                <a16:creationId xmlns:a16="http://schemas.microsoft.com/office/drawing/2014/main" id="{515DA547-D380-4DDE-8F77-C8902B702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2914830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752133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752133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031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8" name="Bildplatzhalter 7">
            <a:extLst>
              <a:ext uri="{FF2B5EF4-FFF2-40B4-BE49-F238E27FC236}">
                <a16:creationId xmlns:a16="http://schemas.microsoft.com/office/drawing/2014/main" id="{27A38D11-8E8E-44F4-9460-58E87F53E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989231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826534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826534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05432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9" name="Bildplatzhalter 7">
            <a:extLst>
              <a:ext uri="{FF2B5EF4-FFF2-40B4-BE49-F238E27FC236}">
                <a16:creationId xmlns:a16="http://schemas.microsoft.com/office/drawing/2014/main" id="{F9D0B43C-E1CE-4C97-B82A-2D4CC82B3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7063632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6900935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6900935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93EA81B-7C92-41D8-9CC0-C6F633C9C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2460AC8-AE27-44EF-AA8F-B31521C49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2C9645-CED1-4CDA-B753-24982D514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76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63430FCB-67F6-47EA-ADEC-C963B338F2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056867" cy="431998"/>
          </a:xfrm>
          <a:prstGeom prst="rect">
            <a:avLst/>
          </a:prstGeom>
        </p:spPr>
      </p:pic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8C2509DD-6995-4266-BA57-453EB50298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0"/>
          </p:nvPr>
        </p:nvSpPr>
        <p:spPr>
          <a:xfrm>
            <a:off x="-1" y="1266840"/>
            <a:ext cx="4792337" cy="387828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3" name="Titel 14">
            <a:extLst>
              <a:ext uri="{FF2B5EF4-FFF2-40B4-BE49-F238E27FC236}">
                <a16:creationId xmlns:a16="http://schemas.microsoft.com/office/drawing/2014/main" id="{AFF476C3-111E-4CEC-9CE1-84054005F4D8}"/>
              </a:ext>
            </a:extLst>
          </p:cNvPr>
          <p:cNvSpPr>
            <a:spLocks noGrp="1" noChangeAspect="1"/>
          </p:cNvSpPr>
          <p:nvPr>
            <p:ph type="ctrTitle"/>
          </p:nvPr>
        </p:nvSpPr>
        <p:spPr>
          <a:xfrm>
            <a:off x="3899970" y="62746"/>
            <a:ext cx="5244029" cy="5084836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343FAED0-A443-4C1F-A299-A7DFEE48CE2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38" y="1429966"/>
            <a:ext cx="4082562" cy="281342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2B709A5D-8423-4BCB-B21F-5764E13BC4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9638" y="4331883"/>
            <a:ext cx="4082562" cy="3855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342897" indent="0" algn="ctr">
              <a:buNone/>
              <a:defRPr sz="1500"/>
            </a:lvl2pPr>
            <a:lvl3pPr marL="685793" indent="0" algn="ctr">
              <a:buNone/>
              <a:defRPr sz="1350"/>
            </a:lvl3pPr>
            <a:lvl4pPr marL="1028690" indent="0" algn="ctr">
              <a:buNone/>
              <a:defRPr sz="1200"/>
            </a:lvl4pPr>
            <a:lvl5pPr marL="1371586" indent="0" algn="ctr">
              <a:buNone/>
              <a:defRPr sz="1200"/>
            </a:lvl5pPr>
            <a:lvl6pPr marL="1714483" indent="0" algn="ctr">
              <a:buNone/>
              <a:defRPr sz="1200"/>
            </a:lvl6pPr>
            <a:lvl7pPr marL="2057379" indent="0" algn="ctr">
              <a:buNone/>
              <a:defRPr sz="1200"/>
            </a:lvl7pPr>
            <a:lvl8pPr marL="2400276" indent="0" algn="ctr">
              <a:buNone/>
              <a:defRPr sz="1200"/>
            </a:lvl8pPr>
            <a:lvl9pPr marL="2743173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735643" y="2013697"/>
            <a:ext cx="1548000" cy="154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841972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CA6FC187-6C25-4F69-9AFE-1DD17195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6B0B00BC-A6AE-499E-84DC-2DAD144AC3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184E164-0418-489E-A81C-E71488F7F6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D0564E-CD71-44C1-ABC8-1C4B763ADC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8A42CD-E97A-4A8C-9ECA-D5E57469D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241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145190E-3721-4D8A-B9E3-D91236ACC5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B3C668-B6EA-445F-A363-3748A9AFD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53522D3-196E-42BC-8F70-9C600372E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0544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fik 26">
            <a:extLst>
              <a:ext uri="{FF2B5EF4-FFF2-40B4-BE49-F238E27FC236}">
                <a16:creationId xmlns:a16="http://schemas.microsoft.com/office/drawing/2014/main" id="{F09DF479-FD16-43D7-9DDB-3550E32CD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056867" cy="431998"/>
          </a:xfrm>
          <a:prstGeom prst="rect">
            <a:avLst/>
          </a:prstGeom>
        </p:spPr>
      </p:pic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CCC87B1C-0FE3-4333-ACA0-A95E335661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360800"/>
            <a:ext cx="2160000" cy="291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2" algn="l"/>
              </a:tabLst>
            </a:pPr>
            <a:r>
              <a:rPr lang="de-DE" sz="2000" b="1" dirty="0">
                <a:solidFill>
                  <a:schemeClr val="tx1"/>
                </a:solidFill>
              </a:rPr>
              <a:t>Vielen Dank!</a:t>
            </a: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0400" y="1911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093040"/>
            <a:ext cx="3290054" cy="1944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E-Mail">
            <a:extLst>
              <a:ext uri="{FF2B5EF4-FFF2-40B4-BE49-F238E27FC236}">
                <a16:creationId xmlns:a16="http://schemas.microsoft.com/office/drawing/2014/main" id="{E7E6997E-5F67-46CA-A462-F65B568669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57175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8" name="Email Adresse">
            <a:extLst>
              <a:ext uri="{FF2B5EF4-FFF2-40B4-BE49-F238E27FC236}">
                <a16:creationId xmlns:a16="http://schemas.microsoft.com/office/drawing/2014/main" id="{E81B73EB-A4EC-4386-B739-946B398204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57175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29" name="Telefonnummer">
            <a:extLst>
              <a:ext uri="{FF2B5EF4-FFF2-40B4-BE49-F238E27FC236}">
                <a16:creationId xmlns:a16="http://schemas.microsoft.com/office/drawing/2014/main" id="{2DA4082A-C3C6-4B7E-8520-071491A1C11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399" y="2803118"/>
            <a:ext cx="1675181" cy="245786"/>
          </a:xfrm>
        </p:spPr>
        <p:txBody>
          <a:bodyPr wrap="none"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30" name="Durchwahl">
            <a:extLst>
              <a:ext uri="{FF2B5EF4-FFF2-40B4-BE49-F238E27FC236}">
                <a16:creationId xmlns:a16="http://schemas.microsoft.com/office/drawing/2014/main" id="{1A7ADEF9-373D-4153-9017-F39E9F0E084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20552" y="2803119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31" name="www">
            <a:extLst>
              <a:ext uri="{FF2B5EF4-FFF2-40B4-BE49-F238E27FC236}">
                <a16:creationId xmlns:a16="http://schemas.microsoft.com/office/drawing/2014/main" id="{AEC2B0E7-03E5-45D0-9BAE-82EB0C8280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06379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2" name="Webadresse">
            <a:extLst>
              <a:ext uri="{FF2B5EF4-FFF2-40B4-BE49-F238E27FC236}">
                <a16:creationId xmlns:a16="http://schemas.microsoft.com/office/drawing/2014/main" id="{0E21CC8E-1A45-40C8-9B74-7890EB0C93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06379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3" name="Universität Stuttgart">
            <a:extLst>
              <a:ext uri="{FF2B5EF4-FFF2-40B4-BE49-F238E27FC236}">
                <a16:creationId xmlns:a16="http://schemas.microsoft.com/office/drawing/2014/main" id="{CF7259B9-9504-46FB-B370-AC2773C7296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50823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34" name="Abteilung Institut">
            <a:extLst>
              <a:ext uri="{FF2B5EF4-FFF2-40B4-BE49-F238E27FC236}">
                <a16:creationId xmlns:a16="http://schemas.microsoft.com/office/drawing/2014/main" id="{059F4093-CD26-4895-85F3-B29428C74E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74717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35" name="Adressfeld">
            <a:extLst>
              <a:ext uri="{FF2B5EF4-FFF2-40B4-BE49-F238E27FC236}">
                <a16:creationId xmlns:a16="http://schemas.microsoft.com/office/drawing/2014/main" id="{944C83B1-3AA3-4602-A9BD-2CABB5B049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398343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3090292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3" y="262280"/>
            <a:ext cx="2056867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83201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360800"/>
            <a:ext cx="2160000" cy="291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2" algn="l"/>
              </a:tabLst>
            </a:pPr>
            <a:r>
              <a:rPr lang="de-DE" sz="2000" b="1" dirty="0">
                <a:solidFill>
                  <a:schemeClr val="bg1"/>
                </a:solidFill>
              </a:rPr>
              <a:t>Vielen Dank!</a:t>
            </a:r>
          </a:p>
        </p:txBody>
      </p:sp>
      <p:sp>
        <p:nvSpPr>
          <p:cNvPr id="27" name="Bildplatzhalter 7">
            <a:extLst>
              <a:ext uri="{FF2B5EF4-FFF2-40B4-BE49-F238E27FC236}">
                <a16:creationId xmlns:a16="http://schemas.microsoft.com/office/drawing/2014/main" id="{E8FAD59D-97FD-4838-AA91-B266FA5DD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0400" y="19116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093040"/>
            <a:ext cx="3290054" cy="1944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E-Mail">
            <a:extLst>
              <a:ext uri="{FF2B5EF4-FFF2-40B4-BE49-F238E27FC236}">
                <a16:creationId xmlns:a16="http://schemas.microsoft.com/office/drawing/2014/main" id="{ADA7090D-6D2F-4627-AF98-55F7B22519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57175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9" name="Email Adresse">
            <a:extLst>
              <a:ext uri="{FF2B5EF4-FFF2-40B4-BE49-F238E27FC236}">
                <a16:creationId xmlns:a16="http://schemas.microsoft.com/office/drawing/2014/main" id="{A42FBBA1-BB7D-4A0A-A652-A460339A56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57175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0" name="Telefonnummer">
            <a:extLst>
              <a:ext uri="{FF2B5EF4-FFF2-40B4-BE49-F238E27FC236}">
                <a16:creationId xmlns:a16="http://schemas.microsoft.com/office/drawing/2014/main" id="{CA948A15-388C-4F75-B40D-3BD27994E9B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399" y="2803118"/>
            <a:ext cx="1675181" cy="245786"/>
          </a:xfrm>
        </p:spPr>
        <p:txBody>
          <a:bodyPr wrap="none"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31" name="Durchwahl">
            <a:extLst>
              <a:ext uri="{FF2B5EF4-FFF2-40B4-BE49-F238E27FC236}">
                <a16:creationId xmlns:a16="http://schemas.microsoft.com/office/drawing/2014/main" id="{AF5EC6AA-0555-45A6-908C-DCCBA57E1B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20552" y="280311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32" name="www">
            <a:extLst>
              <a:ext uri="{FF2B5EF4-FFF2-40B4-BE49-F238E27FC236}">
                <a16:creationId xmlns:a16="http://schemas.microsoft.com/office/drawing/2014/main" id="{0CFA1923-0E88-43A3-B023-7343A541A89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06379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3" name="Webadresse">
            <a:extLst>
              <a:ext uri="{FF2B5EF4-FFF2-40B4-BE49-F238E27FC236}">
                <a16:creationId xmlns:a16="http://schemas.microsoft.com/office/drawing/2014/main" id="{8B7E10CD-3F91-494E-B799-BA1899405B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06379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34" name="Universität Stuttgart">
            <a:extLst>
              <a:ext uri="{FF2B5EF4-FFF2-40B4-BE49-F238E27FC236}">
                <a16:creationId xmlns:a16="http://schemas.microsoft.com/office/drawing/2014/main" id="{B0F53DE6-85E0-49DF-B7EB-2B9634BBB2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50823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35" name="Abteilung Institut">
            <a:extLst>
              <a:ext uri="{FF2B5EF4-FFF2-40B4-BE49-F238E27FC236}">
                <a16:creationId xmlns:a16="http://schemas.microsoft.com/office/drawing/2014/main" id="{5C49AD49-8C59-4D12-89FD-669E7CC7C3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74717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36" name="Adressfeld">
            <a:extLst>
              <a:ext uri="{FF2B5EF4-FFF2-40B4-BE49-F238E27FC236}">
                <a16:creationId xmlns:a16="http://schemas.microsoft.com/office/drawing/2014/main" id="{FFFEDAD7-3B5F-4F25-9D92-2118491742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398343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348360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51D18541-70CE-40EB-B92C-30B7A64605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056867" cy="431998"/>
          </a:xfrm>
          <a:prstGeom prst="rect">
            <a:avLst/>
          </a:prstGeom>
        </p:spPr>
      </p:pic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868A37DF-9496-476C-BBBA-BE7FB54F5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266842"/>
            <a:ext cx="9144000" cy="38766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88205" y="1456567"/>
            <a:ext cx="4536000" cy="2636385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41" y="4162694"/>
            <a:ext cx="4535487" cy="588645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5060018" y="698873"/>
            <a:ext cx="3816000" cy="38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Bildplatzhalt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7437803" y="3498494"/>
            <a:ext cx="1329711" cy="1328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42151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DF9AEFA-E42D-45BB-B5AE-37EFC1305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056867" cy="431998"/>
          </a:xfrm>
          <a:prstGeom prst="rect">
            <a:avLst/>
          </a:prstGeom>
        </p:spPr>
      </p:pic>
      <p:sp>
        <p:nvSpPr>
          <p:cNvPr id="9" name="Textplatzhalter 9">
            <a:extLst>
              <a:ext uri="{FF2B5EF4-FFF2-40B4-BE49-F238E27FC236}">
                <a16:creationId xmlns:a16="http://schemas.microsoft.com/office/drawing/2014/main" id="{7E9C39E4-13B3-44F8-B92B-E1DEC19232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266841"/>
            <a:ext cx="9144000" cy="330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388207" y="1456566"/>
            <a:ext cx="4534828" cy="2441376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41" y="3982997"/>
            <a:ext cx="4535487" cy="588645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E4F7A711-2DC3-438B-A0AC-CD198DE6C5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0018" y="698873"/>
            <a:ext cx="3816000" cy="38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82472" y="4695248"/>
            <a:ext cx="1422400" cy="331513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246516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80E903D-6891-4B4C-972E-C7B415869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46519"/>
            <a:ext cx="8244200" cy="248603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8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989E6229-E650-4C0F-8141-1787714FD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79949" y="0"/>
            <a:ext cx="6543725" cy="3533140"/>
          </a:xfrm>
          <a:custGeom>
            <a:avLst/>
            <a:gdLst>
              <a:gd name="connsiteX0" fmla="*/ 10560 w 6543725"/>
              <a:gd name="connsiteY0" fmla="*/ 0 h 3533140"/>
              <a:gd name="connsiteX1" fmla="*/ 6533165 w 6543725"/>
              <a:gd name="connsiteY1" fmla="*/ 0 h 3533140"/>
              <a:gd name="connsiteX2" fmla="*/ 6543725 w 6543725"/>
              <a:gd name="connsiteY2" fmla="*/ 261277 h 3533140"/>
              <a:gd name="connsiteX3" fmla="*/ 6532879 w 6543725"/>
              <a:gd name="connsiteY3" fmla="*/ 529622 h 3533140"/>
              <a:gd name="connsiteX4" fmla="*/ 6500902 w 6543725"/>
              <a:gd name="connsiteY4" fmla="*/ 791992 h 3533140"/>
              <a:gd name="connsiteX5" fmla="*/ 6448637 w 6543725"/>
              <a:gd name="connsiteY5" fmla="*/ 1047546 h 3533140"/>
              <a:gd name="connsiteX6" fmla="*/ 6376924 w 6543725"/>
              <a:gd name="connsiteY6" fmla="*/ 1295442 h 3533140"/>
              <a:gd name="connsiteX7" fmla="*/ 6286607 w 6543725"/>
              <a:gd name="connsiteY7" fmla="*/ 1534837 h 3533140"/>
              <a:gd name="connsiteX8" fmla="*/ 6178527 w 6543725"/>
              <a:gd name="connsiteY8" fmla="*/ 1764890 h 3533140"/>
              <a:gd name="connsiteX9" fmla="*/ 6053527 w 6543725"/>
              <a:gd name="connsiteY9" fmla="*/ 1984758 h 3533140"/>
              <a:gd name="connsiteX10" fmla="*/ 5912448 w 6543725"/>
              <a:gd name="connsiteY10" fmla="*/ 2193600 h 3533140"/>
              <a:gd name="connsiteX11" fmla="*/ 5756132 w 6543725"/>
              <a:gd name="connsiteY11" fmla="*/ 2390573 h 3533140"/>
              <a:gd name="connsiteX12" fmla="*/ 5585421 w 6543725"/>
              <a:gd name="connsiteY12" fmla="*/ 2574836 h 3533140"/>
              <a:gd name="connsiteX13" fmla="*/ 5401159 w 6543725"/>
              <a:gd name="connsiteY13" fmla="*/ 2745547 h 3533140"/>
              <a:gd name="connsiteX14" fmla="*/ 5204185 w 6543725"/>
              <a:gd name="connsiteY14" fmla="*/ 2901862 h 3533140"/>
              <a:gd name="connsiteX15" fmla="*/ 4995343 w 6543725"/>
              <a:gd name="connsiteY15" fmla="*/ 3042941 h 3533140"/>
              <a:gd name="connsiteX16" fmla="*/ 4775475 w 6543725"/>
              <a:gd name="connsiteY16" fmla="*/ 3167942 h 3533140"/>
              <a:gd name="connsiteX17" fmla="*/ 4545422 w 6543725"/>
              <a:gd name="connsiteY17" fmla="*/ 3276022 h 3533140"/>
              <a:gd name="connsiteX18" fmla="*/ 4306027 w 6543725"/>
              <a:gd name="connsiteY18" fmla="*/ 3366339 h 3533140"/>
              <a:gd name="connsiteX19" fmla="*/ 4058131 w 6543725"/>
              <a:gd name="connsiteY19" fmla="*/ 3438051 h 3533140"/>
              <a:gd name="connsiteX20" fmla="*/ 3802577 w 6543725"/>
              <a:gd name="connsiteY20" fmla="*/ 3490317 h 3533140"/>
              <a:gd name="connsiteX21" fmla="*/ 3540207 w 6543725"/>
              <a:gd name="connsiteY21" fmla="*/ 3522294 h 3533140"/>
              <a:gd name="connsiteX22" fmla="*/ 3271862 w 6543725"/>
              <a:gd name="connsiteY22" fmla="*/ 3533140 h 3533140"/>
              <a:gd name="connsiteX23" fmla="*/ 3003520 w 6543725"/>
              <a:gd name="connsiteY23" fmla="*/ 3522294 h 3533140"/>
              <a:gd name="connsiteX24" fmla="*/ 2741151 w 6543725"/>
              <a:gd name="connsiteY24" fmla="*/ 3490317 h 3533140"/>
              <a:gd name="connsiteX25" fmla="*/ 2485598 w 6543725"/>
              <a:gd name="connsiteY25" fmla="*/ 3438051 h 3533140"/>
              <a:gd name="connsiteX26" fmla="*/ 2237703 w 6543725"/>
              <a:gd name="connsiteY26" fmla="*/ 3366339 h 3533140"/>
              <a:gd name="connsiteX27" fmla="*/ 1998308 w 6543725"/>
              <a:gd name="connsiteY27" fmla="*/ 3276022 h 3533140"/>
              <a:gd name="connsiteX28" fmla="*/ 1768256 w 6543725"/>
              <a:gd name="connsiteY28" fmla="*/ 3167942 h 3533140"/>
              <a:gd name="connsiteX29" fmla="*/ 1548387 w 6543725"/>
              <a:gd name="connsiteY29" fmla="*/ 3042941 h 3533140"/>
              <a:gd name="connsiteX30" fmla="*/ 1339545 w 6543725"/>
              <a:gd name="connsiteY30" fmla="*/ 2901862 h 3533140"/>
              <a:gd name="connsiteX31" fmla="*/ 1142571 w 6543725"/>
              <a:gd name="connsiteY31" fmla="*/ 2745547 h 3533140"/>
              <a:gd name="connsiteX32" fmla="*/ 958308 w 6543725"/>
              <a:gd name="connsiteY32" fmla="*/ 2574836 h 3533140"/>
              <a:gd name="connsiteX33" fmla="*/ 787597 w 6543725"/>
              <a:gd name="connsiteY33" fmla="*/ 2390573 h 3533140"/>
              <a:gd name="connsiteX34" fmla="*/ 631281 w 6543725"/>
              <a:gd name="connsiteY34" fmla="*/ 2193600 h 3533140"/>
              <a:gd name="connsiteX35" fmla="*/ 490201 w 6543725"/>
              <a:gd name="connsiteY35" fmla="*/ 1984758 h 3533140"/>
              <a:gd name="connsiteX36" fmla="*/ 365200 w 6543725"/>
              <a:gd name="connsiteY36" fmla="*/ 1764890 h 3533140"/>
              <a:gd name="connsiteX37" fmla="*/ 257120 w 6543725"/>
              <a:gd name="connsiteY37" fmla="*/ 1534837 h 3533140"/>
              <a:gd name="connsiteX38" fmla="*/ 166802 w 6543725"/>
              <a:gd name="connsiteY38" fmla="*/ 1295442 h 3533140"/>
              <a:gd name="connsiteX39" fmla="*/ 95089 w 6543725"/>
              <a:gd name="connsiteY39" fmla="*/ 1047546 h 3533140"/>
              <a:gd name="connsiteX40" fmla="*/ 42823 w 6543725"/>
              <a:gd name="connsiteY40" fmla="*/ 791992 h 3533140"/>
              <a:gd name="connsiteX41" fmla="*/ 10846 w 6543725"/>
              <a:gd name="connsiteY41" fmla="*/ 529622 h 3533140"/>
              <a:gd name="connsiteX42" fmla="*/ 0 w 6543725"/>
              <a:gd name="connsiteY42" fmla="*/ 261277 h 3533140"/>
              <a:gd name="connsiteX43" fmla="*/ 10560 w 6543725"/>
              <a:gd name="connsiteY43" fmla="*/ 0 h 35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543725" h="3533140">
                <a:moveTo>
                  <a:pt x="10560" y="0"/>
                </a:moveTo>
                <a:lnTo>
                  <a:pt x="6533165" y="0"/>
                </a:lnTo>
                <a:lnTo>
                  <a:pt x="6543725" y="261277"/>
                </a:lnTo>
                <a:lnTo>
                  <a:pt x="6532879" y="529622"/>
                </a:lnTo>
                <a:lnTo>
                  <a:pt x="6500902" y="791992"/>
                </a:lnTo>
                <a:lnTo>
                  <a:pt x="6448637" y="1047546"/>
                </a:lnTo>
                <a:lnTo>
                  <a:pt x="6376924" y="1295442"/>
                </a:lnTo>
                <a:lnTo>
                  <a:pt x="6286607" y="1534837"/>
                </a:lnTo>
                <a:lnTo>
                  <a:pt x="6178527" y="1764890"/>
                </a:lnTo>
                <a:lnTo>
                  <a:pt x="6053527" y="1984758"/>
                </a:lnTo>
                <a:lnTo>
                  <a:pt x="5912448" y="2193600"/>
                </a:lnTo>
                <a:lnTo>
                  <a:pt x="5756132" y="2390573"/>
                </a:lnTo>
                <a:lnTo>
                  <a:pt x="5585421" y="2574836"/>
                </a:lnTo>
                <a:lnTo>
                  <a:pt x="5401159" y="2745547"/>
                </a:lnTo>
                <a:lnTo>
                  <a:pt x="5204185" y="2901862"/>
                </a:lnTo>
                <a:lnTo>
                  <a:pt x="4995343" y="3042941"/>
                </a:lnTo>
                <a:lnTo>
                  <a:pt x="4775475" y="3167942"/>
                </a:lnTo>
                <a:lnTo>
                  <a:pt x="4545422" y="3276022"/>
                </a:lnTo>
                <a:lnTo>
                  <a:pt x="4306027" y="3366339"/>
                </a:lnTo>
                <a:lnTo>
                  <a:pt x="4058131" y="3438051"/>
                </a:lnTo>
                <a:lnTo>
                  <a:pt x="3802577" y="3490317"/>
                </a:lnTo>
                <a:lnTo>
                  <a:pt x="3540207" y="3522294"/>
                </a:lnTo>
                <a:lnTo>
                  <a:pt x="3271862" y="3533140"/>
                </a:lnTo>
                <a:lnTo>
                  <a:pt x="3003520" y="3522294"/>
                </a:lnTo>
                <a:lnTo>
                  <a:pt x="2741151" y="3490317"/>
                </a:lnTo>
                <a:lnTo>
                  <a:pt x="2485598" y="3438051"/>
                </a:lnTo>
                <a:lnTo>
                  <a:pt x="2237703" y="3366339"/>
                </a:lnTo>
                <a:lnTo>
                  <a:pt x="1998308" y="3276022"/>
                </a:lnTo>
                <a:lnTo>
                  <a:pt x="1768256" y="3167942"/>
                </a:lnTo>
                <a:lnTo>
                  <a:pt x="1548387" y="3042941"/>
                </a:lnTo>
                <a:lnTo>
                  <a:pt x="1339545" y="2901862"/>
                </a:lnTo>
                <a:lnTo>
                  <a:pt x="1142571" y="2745547"/>
                </a:lnTo>
                <a:lnTo>
                  <a:pt x="958308" y="2574836"/>
                </a:lnTo>
                <a:lnTo>
                  <a:pt x="787597" y="2390573"/>
                </a:lnTo>
                <a:lnTo>
                  <a:pt x="631281" y="2193600"/>
                </a:lnTo>
                <a:lnTo>
                  <a:pt x="490201" y="1984758"/>
                </a:lnTo>
                <a:lnTo>
                  <a:pt x="365200" y="1764890"/>
                </a:lnTo>
                <a:lnTo>
                  <a:pt x="257120" y="1534837"/>
                </a:lnTo>
                <a:lnTo>
                  <a:pt x="166802" y="1295442"/>
                </a:lnTo>
                <a:lnTo>
                  <a:pt x="95089" y="1047546"/>
                </a:lnTo>
                <a:lnTo>
                  <a:pt x="42823" y="791992"/>
                </a:lnTo>
                <a:lnTo>
                  <a:pt x="10846" y="529622"/>
                </a:lnTo>
                <a:lnTo>
                  <a:pt x="0" y="261277"/>
                </a:lnTo>
                <a:lnTo>
                  <a:pt x="105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92756" y="566845"/>
            <a:ext cx="4118110" cy="19943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3428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7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756" y="809999"/>
            <a:ext cx="4118110" cy="1853687"/>
          </a:xfrm>
          <a:prstGeom prst="rect">
            <a:avLst/>
          </a:prstGeo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8016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3" y="1749602"/>
            <a:ext cx="3026729" cy="19943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8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7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802" y="2025000"/>
            <a:ext cx="5526581" cy="81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8436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5285CE5-013A-4554-99D3-E6E1B7530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9255" y="-1"/>
            <a:ext cx="7842289" cy="4234271"/>
          </a:xfrm>
          <a:custGeom>
            <a:avLst/>
            <a:gdLst>
              <a:gd name="connsiteX0" fmla="*/ 10560 w 6543725"/>
              <a:gd name="connsiteY0" fmla="*/ 0 h 3533140"/>
              <a:gd name="connsiteX1" fmla="*/ 6533165 w 6543725"/>
              <a:gd name="connsiteY1" fmla="*/ 0 h 3533140"/>
              <a:gd name="connsiteX2" fmla="*/ 6543725 w 6543725"/>
              <a:gd name="connsiteY2" fmla="*/ 261277 h 3533140"/>
              <a:gd name="connsiteX3" fmla="*/ 6532879 w 6543725"/>
              <a:gd name="connsiteY3" fmla="*/ 529622 h 3533140"/>
              <a:gd name="connsiteX4" fmla="*/ 6500902 w 6543725"/>
              <a:gd name="connsiteY4" fmla="*/ 791992 h 3533140"/>
              <a:gd name="connsiteX5" fmla="*/ 6448637 w 6543725"/>
              <a:gd name="connsiteY5" fmla="*/ 1047546 h 3533140"/>
              <a:gd name="connsiteX6" fmla="*/ 6376924 w 6543725"/>
              <a:gd name="connsiteY6" fmla="*/ 1295442 h 3533140"/>
              <a:gd name="connsiteX7" fmla="*/ 6286607 w 6543725"/>
              <a:gd name="connsiteY7" fmla="*/ 1534837 h 3533140"/>
              <a:gd name="connsiteX8" fmla="*/ 6178527 w 6543725"/>
              <a:gd name="connsiteY8" fmla="*/ 1764890 h 3533140"/>
              <a:gd name="connsiteX9" fmla="*/ 6053527 w 6543725"/>
              <a:gd name="connsiteY9" fmla="*/ 1984758 h 3533140"/>
              <a:gd name="connsiteX10" fmla="*/ 5912448 w 6543725"/>
              <a:gd name="connsiteY10" fmla="*/ 2193600 h 3533140"/>
              <a:gd name="connsiteX11" fmla="*/ 5756132 w 6543725"/>
              <a:gd name="connsiteY11" fmla="*/ 2390573 h 3533140"/>
              <a:gd name="connsiteX12" fmla="*/ 5585421 w 6543725"/>
              <a:gd name="connsiteY12" fmla="*/ 2574836 h 3533140"/>
              <a:gd name="connsiteX13" fmla="*/ 5401159 w 6543725"/>
              <a:gd name="connsiteY13" fmla="*/ 2745547 h 3533140"/>
              <a:gd name="connsiteX14" fmla="*/ 5204185 w 6543725"/>
              <a:gd name="connsiteY14" fmla="*/ 2901862 h 3533140"/>
              <a:gd name="connsiteX15" fmla="*/ 4995343 w 6543725"/>
              <a:gd name="connsiteY15" fmla="*/ 3042941 h 3533140"/>
              <a:gd name="connsiteX16" fmla="*/ 4775475 w 6543725"/>
              <a:gd name="connsiteY16" fmla="*/ 3167942 h 3533140"/>
              <a:gd name="connsiteX17" fmla="*/ 4545422 w 6543725"/>
              <a:gd name="connsiteY17" fmla="*/ 3276022 h 3533140"/>
              <a:gd name="connsiteX18" fmla="*/ 4306027 w 6543725"/>
              <a:gd name="connsiteY18" fmla="*/ 3366339 h 3533140"/>
              <a:gd name="connsiteX19" fmla="*/ 4058131 w 6543725"/>
              <a:gd name="connsiteY19" fmla="*/ 3438051 h 3533140"/>
              <a:gd name="connsiteX20" fmla="*/ 3802577 w 6543725"/>
              <a:gd name="connsiteY20" fmla="*/ 3490317 h 3533140"/>
              <a:gd name="connsiteX21" fmla="*/ 3540207 w 6543725"/>
              <a:gd name="connsiteY21" fmla="*/ 3522294 h 3533140"/>
              <a:gd name="connsiteX22" fmla="*/ 3271862 w 6543725"/>
              <a:gd name="connsiteY22" fmla="*/ 3533140 h 3533140"/>
              <a:gd name="connsiteX23" fmla="*/ 3003520 w 6543725"/>
              <a:gd name="connsiteY23" fmla="*/ 3522294 h 3533140"/>
              <a:gd name="connsiteX24" fmla="*/ 2741151 w 6543725"/>
              <a:gd name="connsiteY24" fmla="*/ 3490317 h 3533140"/>
              <a:gd name="connsiteX25" fmla="*/ 2485598 w 6543725"/>
              <a:gd name="connsiteY25" fmla="*/ 3438051 h 3533140"/>
              <a:gd name="connsiteX26" fmla="*/ 2237703 w 6543725"/>
              <a:gd name="connsiteY26" fmla="*/ 3366339 h 3533140"/>
              <a:gd name="connsiteX27" fmla="*/ 1998308 w 6543725"/>
              <a:gd name="connsiteY27" fmla="*/ 3276022 h 3533140"/>
              <a:gd name="connsiteX28" fmla="*/ 1768256 w 6543725"/>
              <a:gd name="connsiteY28" fmla="*/ 3167942 h 3533140"/>
              <a:gd name="connsiteX29" fmla="*/ 1548387 w 6543725"/>
              <a:gd name="connsiteY29" fmla="*/ 3042941 h 3533140"/>
              <a:gd name="connsiteX30" fmla="*/ 1339545 w 6543725"/>
              <a:gd name="connsiteY30" fmla="*/ 2901862 h 3533140"/>
              <a:gd name="connsiteX31" fmla="*/ 1142571 w 6543725"/>
              <a:gd name="connsiteY31" fmla="*/ 2745547 h 3533140"/>
              <a:gd name="connsiteX32" fmla="*/ 958308 w 6543725"/>
              <a:gd name="connsiteY32" fmla="*/ 2574836 h 3533140"/>
              <a:gd name="connsiteX33" fmla="*/ 787597 w 6543725"/>
              <a:gd name="connsiteY33" fmla="*/ 2390573 h 3533140"/>
              <a:gd name="connsiteX34" fmla="*/ 631281 w 6543725"/>
              <a:gd name="connsiteY34" fmla="*/ 2193600 h 3533140"/>
              <a:gd name="connsiteX35" fmla="*/ 490201 w 6543725"/>
              <a:gd name="connsiteY35" fmla="*/ 1984758 h 3533140"/>
              <a:gd name="connsiteX36" fmla="*/ 365200 w 6543725"/>
              <a:gd name="connsiteY36" fmla="*/ 1764890 h 3533140"/>
              <a:gd name="connsiteX37" fmla="*/ 257120 w 6543725"/>
              <a:gd name="connsiteY37" fmla="*/ 1534837 h 3533140"/>
              <a:gd name="connsiteX38" fmla="*/ 166802 w 6543725"/>
              <a:gd name="connsiteY38" fmla="*/ 1295442 h 3533140"/>
              <a:gd name="connsiteX39" fmla="*/ 95089 w 6543725"/>
              <a:gd name="connsiteY39" fmla="*/ 1047546 h 3533140"/>
              <a:gd name="connsiteX40" fmla="*/ 42823 w 6543725"/>
              <a:gd name="connsiteY40" fmla="*/ 791992 h 3533140"/>
              <a:gd name="connsiteX41" fmla="*/ 10846 w 6543725"/>
              <a:gd name="connsiteY41" fmla="*/ 529622 h 3533140"/>
              <a:gd name="connsiteX42" fmla="*/ 0 w 6543725"/>
              <a:gd name="connsiteY42" fmla="*/ 261277 h 3533140"/>
              <a:gd name="connsiteX43" fmla="*/ 10560 w 6543725"/>
              <a:gd name="connsiteY43" fmla="*/ 0 h 35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543725" h="3533140">
                <a:moveTo>
                  <a:pt x="10560" y="0"/>
                </a:moveTo>
                <a:lnTo>
                  <a:pt x="6533165" y="0"/>
                </a:lnTo>
                <a:lnTo>
                  <a:pt x="6543725" y="261277"/>
                </a:lnTo>
                <a:lnTo>
                  <a:pt x="6532879" y="529622"/>
                </a:lnTo>
                <a:lnTo>
                  <a:pt x="6500902" y="791992"/>
                </a:lnTo>
                <a:lnTo>
                  <a:pt x="6448637" y="1047546"/>
                </a:lnTo>
                <a:lnTo>
                  <a:pt x="6376924" y="1295442"/>
                </a:lnTo>
                <a:lnTo>
                  <a:pt x="6286607" y="1534837"/>
                </a:lnTo>
                <a:lnTo>
                  <a:pt x="6178527" y="1764890"/>
                </a:lnTo>
                <a:lnTo>
                  <a:pt x="6053527" y="1984758"/>
                </a:lnTo>
                <a:lnTo>
                  <a:pt x="5912448" y="2193600"/>
                </a:lnTo>
                <a:lnTo>
                  <a:pt x="5756132" y="2390573"/>
                </a:lnTo>
                <a:lnTo>
                  <a:pt x="5585421" y="2574836"/>
                </a:lnTo>
                <a:lnTo>
                  <a:pt x="5401159" y="2745547"/>
                </a:lnTo>
                <a:lnTo>
                  <a:pt x="5204185" y="2901862"/>
                </a:lnTo>
                <a:lnTo>
                  <a:pt x="4995343" y="3042941"/>
                </a:lnTo>
                <a:lnTo>
                  <a:pt x="4775475" y="3167942"/>
                </a:lnTo>
                <a:lnTo>
                  <a:pt x="4545422" y="3276022"/>
                </a:lnTo>
                <a:lnTo>
                  <a:pt x="4306027" y="3366339"/>
                </a:lnTo>
                <a:lnTo>
                  <a:pt x="4058131" y="3438051"/>
                </a:lnTo>
                <a:lnTo>
                  <a:pt x="3802577" y="3490317"/>
                </a:lnTo>
                <a:lnTo>
                  <a:pt x="3540207" y="3522294"/>
                </a:lnTo>
                <a:lnTo>
                  <a:pt x="3271862" y="3533140"/>
                </a:lnTo>
                <a:lnTo>
                  <a:pt x="3003520" y="3522294"/>
                </a:lnTo>
                <a:lnTo>
                  <a:pt x="2741151" y="3490317"/>
                </a:lnTo>
                <a:lnTo>
                  <a:pt x="2485598" y="3438051"/>
                </a:lnTo>
                <a:lnTo>
                  <a:pt x="2237703" y="3366339"/>
                </a:lnTo>
                <a:lnTo>
                  <a:pt x="1998308" y="3276022"/>
                </a:lnTo>
                <a:lnTo>
                  <a:pt x="1768256" y="3167942"/>
                </a:lnTo>
                <a:lnTo>
                  <a:pt x="1548387" y="3042941"/>
                </a:lnTo>
                <a:lnTo>
                  <a:pt x="1339545" y="2901862"/>
                </a:lnTo>
                <a:lnTo>
                  <a:pt x="1142571" y="2745547"/>
                </a:lnTo>
                <a:lnTo>
                  <a:pt x="958308" y="2574836"/>
                </a:lnTo>
                <a:lnTo>
                  <a:pt x="787597" y="2390573"/>
                </a:lnTo>
                <a:lnTo>
                  <a:pt x="631281" y="2193600"/>
                </a:lnTo>
                <a:lnTo>
                  <a:pt x="490201" y="1984758"/>
                </a:lnTo>
                <a:lnTo>
                  <a:pt x="365200" y="1764890"/>
                </a:lnTo>
                <a:lnTo>
                  <a:pt x="257120" y="1534837"/>
                </a:lnTo>
                <a:lnTo>
                  <a:pt x="166802" y="1295442"/>
                </a:lnTo>
                <a:lnTo>
                  <a:pt x="95089" y="1047546"/>
                </a:lnTo>
                <a:lnTo>
                  <a:pt x="42823" y="791992"/>
                </a:lnTo>
                <a:lnTo>
                  <a:pt x="10846" y="529622"/>
                </a:lnTo>
                <a:lnTo>
                  <a:pt x="0" y="261277"/>
                </a:lnTo>
                <a:lnTo>
                  <a:pt x="10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6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700215" y="2594272"/>
            <a:ext cx="2049145" cy="2048400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sz="1404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B21D629-C43C-4D84-9C1B-3D969EC17A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172" t="52913" r="38079" b="30629"/>
          <a:stretch/>
        </p:blipFill>
        <p:spPr>
          <a:xfrm>
            <a:off x="6038986" y="3139196"/>
            <a:ext cx="1234977" cy="973953"/>
          </a:xfrm>
          <a:prstGeom prst="rect">
            <a:avLst/>
          </a:prstGeom>
        </p:spPr>
      </p:pic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95600" y="646043"/>
            <a:ext cx="4834626" cy="1863405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 baseline="0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695603" y="2721601"/>
            <a:ext cx="3805721" cy="41759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B0D2932-C830-4590-B29B-5742FBD99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D61ED2-73BD-4AD8-B380-4A5B29526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B0679E-4298-42B0-A6D7-5DEAE17BE4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815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6" y="951549"/>
            <a:ext cx="8243887" cy="37590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54400" y="4876200"/>
            <a:ext cx="532800" cy="12311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24.08.2020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6725" y="4876200"/>
            <a:ext cx="6063501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Universität</a:t>
            </a:r>
            <a:r>
              <a:rPr lang="en-US" dirty="0"/>
              <a:t>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9000" y="4876200"/>
            <a:ext cx="223200" cy="12311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466727" y="356400"/>
            <a:ext cx="8245475" cy="43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6" r:id="rId2"/>
    <p:sldLayoutId id="2147483695" r:id="rId3"/>
    <p:sldLayoutId id="2147483694" r:id="rId4"/>
    <p:sldLayoutId id="2147483662" r:id="rId5"/>
    <p:sldLayoutId id="2147483692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4" r:id="rId22"/>
    <p:sldLayoutId id="2147483715" r:id="rId23"/>
  </p:sldLayoutIdLst>
  <p:hf hdr="0"/>
  <p:txStyles>
    <p:titleStyle>
      <a:lvl1pPr algn="l" defTabSz="685793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8" indent="-171448" algn="l" defTabSz="685793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0" indent="-184148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0" indent="-176212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18" indent="-184148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29" indent="-176212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31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8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24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21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7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9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90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6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8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9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6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7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99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orient="horz" pos="2967" userDrawn="1">
          <p15:clr>
            <a:srgbClr val="F26B43"/>
          </p15:clr>
        </p15:guide>
        <p15:guide id="4" pos="54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BD9AEB2-1891-4DE2-949B-9C07183609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5A640EA-34CC-4762-AC79-F14B070E98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7965DEDA-EE2D-45B6-A350-555B61A947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90ADCC7E-BB9B-4A5A-B203-B36AD2817B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5C623A4A-342B-4964-A640-D9179207F8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F3838220-1165-453C-B86D-097A85E4E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418998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284FD79-B3AB-4BF1-905F-EDBACEE1ED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1101ABC-F4ED-4B7C-9C3B-AA638C15E2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692E68F-3897-4241-AACD-E14764A191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1F1079-4552-4BFF-A32F-A8CFAAD334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987EA138-E9DF-4D65-BF97-2B7A025A3E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6E53C8D-8861-42B6-9039-94D1A074E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388799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8ECEED-A93E-49E8-AE62-197E772E18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82E699-6223-4A83-938E-631D12D1F7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666CC04-83F5-4D6C-99FC-A67683A9C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94D3A6C-53B7-4285-B249-80D9BC4F55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86127E93-F6AE-485E-BE3E-60580267CD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272939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FCA9A40-E650-46B6-84D8-E509BD423C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4DB046-20CB-4D0C-9162-A6D539CA0F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0AFE49F-2681-46AB-8D3D-D229CFD5D6C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3DE121F9-3F15-4273-81D2-8459BED1F6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F44864B7-5365-43D4-9E1F-E043CFB00A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642468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0EDE06-F882-4EBC-B43C-1AB89358A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0993C7-653A-4A2C-A51F-B0E3F59E11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9932A33-5F44-4A60-A680-EAF196FA1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47EA653-9857-4123-A4B3-F63422F74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747F64-6F54-4BB5-AF87-FBB10F84A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7268E1-7D03-4300-82C4-2656E4A0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628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BCBC5A1-0251-4473-BB51-DF7CCE7AC3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DFC46FF-B4CA-4D07-ABAD-EE6BD357C4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3558275-9218-4FDE-9C77-4B21694178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03887DF-256E-4EB1-9637-C453BB23EDF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C75508C-E2B5-4AFA-BE5C-78D34A05315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E9DA49C-1585-4479-9F3E-7FB02E4EDAE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502A89A-045F-4AC7-8926-A40549EF769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8B1C363-44FD-431F-B8BD-4EE1903B8D0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7F390FB5-967D-4116-969D-A1ACAC2841A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98B461-120E-497B-AA8E-30A17CB56EF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4B4E9436-4321-432A-96A8-3AC8C193416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405AE900-1902-4FCC-82A9-ECDB1978F7F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86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83BA873-C469-4420-AF3B-8160552EB1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513A421-A7C6-45D6-BA9F-DFC5548EB5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339875C-9106-4DE0-874B-A8487FC549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9F087FB-D625-4F42-8F55-66C209F6782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8DB388B-F5E2-42C3-829B-D04B35E7061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19952D0-15B0-4307-82EA-9B8D10E6B69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47F9B1D7-F883-47A9-8C3C-C9F1569BCCA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A9ECCC0-28E9-4982-8704-9CAF2926B84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3E4A891-16A9-4007-A598-387D9CA41A5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005F269-114E-4E3E-AF2E-8BE053244BD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884C751F-75D8-44A6-B188-7EF920AC13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76A57157-D6E4-47B2-AA92-19A053C2E2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2862999"/>
      </p:ext>
    </p:extLst>
  </p:cSld>
  <p:clrMapOvr>
    <a:masterClrMapping/>
  </p:clrMapOvr>
</p:sld>
</file>

<file path=ppt/theme/theme1.xml><?xml version="1.0" encoding="utf-8"?>
<a:theme xmlns:a="http://schemas.openxmlformats.org/drawingml/2006/main" name="Uni_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750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ni Master D_4zu3 Institute.potx" id="{B44EFB5D-AAEA-4107-9641-B096B0B58646}" vid="{EB88B881-CBDE-4922-A9B1-B5EF660F0D8B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</Words>
  <Application>Microsoft Office PowerPoint</Application>
  <PresentationFormat>Bildschirmpräsentation (16:9)</PresentationFormat>
  <Paragraphs>11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Arial</vt:lpstr>
      <vt:lpstr>Uni_Stuttgart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Heil, Yvonne</dc:creator>
  <cp:lastModifiedBy>Heil, Yvonne</cp:lastModifiedBy>
  <cp:revision>3</cp:revision>
  <dcterms:created xsi:type="dcterms:W3CDTF">2020-08-24T09:11:04Z</dcterms:created>
  <dcterms:modified xsi:type="dcterms:W3CDTF">2020-08-24T11:43:52Z</dcterms:modified>
</cp:coreProperties>
</file>