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5143500" type="screen16x9"/>
  <p:notesSz cx="6858000" cy="9144000"/>
  <p:defaultTextStyle>
    <a:defPPr>
      <a:defRPr lang="en-US"/>
    </a:defPPr>
    <a:lvl1pPr marL="0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pos="294" userDrawn="1">
          <p15:clr>
            <a:srgbClr val="A4A3A4"/>
          </p15:clr>
        </p15:guide>
        <p15:guide id="4" orient="horz" pos="16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0142" autoAdjust="0"/>
    <p:restoredTop sz="94764" autoAdjust="0"/>
  </p:normalViewPr>
  <p:slideViewPr>
    <p:cSldViewPr snapToGrid="0">
      <p:cViewPr varScale="1">
        <p:scale>
          <a:sx n="130" d="100"/>
          <a:sy n="130" d="100"/>
        </p:scale>
        <p:origin x="132" y="192"/>
      </p:cViewPr>
      <p:guideLst>
        <p:guide pos="294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1" d="100"/>
          <a:sy n="81" d="100"/>
        </p:scale>
        <p:origin x="333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468313" y="243069"/>
            <a:ext cx="5903912" cy="458788"/>
          </a:xfrm>
          <a:prstGeom prst="rect">
            <a:avLst/>
          </a:prstGeom>
        </p:spPr>
        <p:txBody>
          <a:bodyPr vert="horz" lIns="0" tIns="0" rIns="0" bIns="0" rtlCol="0"/>
          <a:lstStyle>
            <a:lvl1pPr algn="l">
              <a:defRPr sz="1200"/>
            </a:lvl1pPr>
          </a:lstStyle>
          <a:p>
            <a:r>
              <a:rPr lang="en-US" b="1"/>
              <a:t>Titel der Präsentation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5483506" y="8777812"/>
            <a:ext cx="648000" cy="144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/>
            </a:lvl1pPr>
          </a:lstStyle>
          <a:p>
            <a:pPr algn="l"/>
            <a:fld id="{D8FDBB94-A463-4AEB-9D58-B8A94B0A1274}" type="datetime1">
              <a:rPr lang="de-DE" sz="800" smtClean="0"/>
              <a:t>24.08.2020</a:t>
            </a:fld>
            <a:endParaRPr lang="en-US" sz="80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468313" y="8777813"/>
            <a:ext cx="4500000" cy="144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/>
            </a:lvl1pPr>
          </a:lstStyle>
          <a:p>
            <a:r>
              <a:rPr lang="en-US" sz="800"/>
              <a:t>Universität Stuttgart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6270195" y="8777813"/>
            <a:ext cx="360000" cy="144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/>
            </a:lvl1pPr>
          </a:lstStyle>
          <a:p>
            <a:pPr algn="l"/>
            <a:fld id="{EE9A79A6-2547-4C8F-B0ED-316280A1A122}" type="slidenum">
              <a:rPr lang="en-US" sz="800" smtClean="0"/>
              <a:pPr algn="l"/>
              <a:t>‹Nr.›</a:t>
            </a:fld>
            <a:endParaRPr lang="en-US" sz="800"/>
          </a:p>
        </p:txBody>
      </p:sp>
    </p:spTree>
    <p:extLst>
      <p:ext uri="{BB962C8B-B14F-4D97-AF65-F5344CB8AC3E}">
        <p14:creationId xmlns:p14="http://schemas.microsoft.com/office/powerpoint/2010/main" val="2561533372"/>
      </p:ext>
    </p:extLst>
  </p:cSld>
  <p:clrMap bg1="lt1" tx1="dk1" bg2="lt2" tx2="dk2" accent1="accent1" accent2="accent2" accent3="accent3" accent4="accent4" accent5="accent5" accent6="accent6" hlink="hlink" folHlink="folHlink"/>
  <p:hf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95" userDrawn="1">
          <p15:clr>
            <a:srgbClr val="F26B43"/>
          </p15:clr>
        </p15:guide>
        <p15:guide id="3" pos="4014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347680" y="256832"/>
            <a:ext cx="6113274" cy="475050"/>
          </a:xfrm>
          <a:prstGeom prst="rect">
            <a:avLst/>
          </a:prstGeom>
        </p:spPr>
        <p:txBody>
          <a:bodyPr vert="horz" lIns="0" tIns="0" rIns="0" bIns="0" rtlCol="0"/>
          <a:lstStyle>
            <a:lvl1pPr algn="l">
              <a:defRPr sz="1200" b="1"/>
            </a:lvl1pPr>
          </a:lstStyle>
          <a:p>
            <a:r>
              <a:rPr lang="en-US"/>
              <a:t>Titel der Präsentation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5295600" y="8776800"/>
            <a:ext cx="648000" cy="144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/>
            </a:lvl1pPr>
          </a:lstStyle>
          <a:p>
            <a:fld id="{72E38C0F-D820-4E6E-ADB3-B32613585B7D}" type="datetime1">
              <a:rPr lang="de-DE" smtClean="0"/>
              <a:t>24.08.2020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350" y="1020763"/>
            <a:ext cx="6792913" cy="382111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347992" y="5016760"/>
            <a:ext cx="6112961" cy="3645977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323850" y="8776800"/>
            <a:ext cx="4644150" cy="144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/>
            </a:lvl1pPr>
          </a:lstStyle>
          <a:p>
            <a:r>
              <a:rPr lang="en-US"/>
              <a:t>Universität Stuttgart</a:t>
            </a:r>
            <a:endParaRPr lang="en-US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6120175" y="8776800"/>
            <a:ext cx="360000" cy="144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800"/>
            </a:lvl1pPr>
          </a:lstStyle>
          <a:p>
            <a:fld id="{05DD1DF0-DD4E-4B0C-B0FD-D16D9D2A9750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898570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180975" indent="-180975" algn="l" defTabSz="713232" rtl="0" eaLnBrk="1" latinLnBrk="0" hangingPunct="1">
      <a:lnSpc>
        <a:spcPct val="120000"/>
      </a:lnSpc>
      <a:buClr>
        <a:schemeClr val="accent1"/>
      </a:buClr>
      <a:buFont typeface="Arial" panose="020B0604020202020204" pitchFamily="34" charset="0"/>
      <a:buChar char="•"/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58775" indent="-177800" algn="l" defTabSz="713232" rtl="0" eaLnBrk="1" latinLnBrk="0" hangingPunct="1">
      <a:lnSpc>
        <a:spcPct val="120000"/>
      </a:lnSpc>
      <a:buFont typeface="Arial" panose="020B0604020202020204" pitchFamily="34" charset="0"/>
      <a:buChar char="•"/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538163" indent="-179388" algn="l" defTabSz="713232" rtl="0" eaLnBrk="1" latinLnBrk="0" hangingPunct="1">
      <a:lnSpc>
        <a:spcPct val="120000"/>
      </a:lnSpc>
      <a:buFont typeface="Arial" panose="020B0604020202020204" pitchFamily="34" charset="0"/>
      <a:buChar char="•"/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719138" indent="-180975" algn="l" defTabSz="713232" rtl="0" eaLnBrk="1" latinLnBrk="0" hangingPunct="1">
      <a:lnSpc>
        <a:spcPct val="120000"/>
      </a:lnSpc>
      <a:buFont typeface="Arial" panose="020B0604020202020204" pitchFamily="34" charset="0"/>
      <a:buChar char="•"/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896938" indent="-177800" algn="l" defTabSz="713232" rtl="0" eaLnBrk="1" latinLnBrk="0" hangingPunct="1">
      <a:lnSpc>
        <a:spcPct val="120000"/>
      </a:lnSpc>
      <a:buFont typeface="Arial" panose="020B0604020202020204" pitchFamily="34" charset="0"/>
      <a:buChar char="•"/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04" userDrawn="1">
          <p15:clr>
            <a:srgbClr val="F26B43"/>
          </p15:clr>
        </p15:guide>
        <p15:guide id="3" pos="4082" userDrawn="1">
          <p15:clr>
            <a:srgbClr val="F26B43"/>
          </p15:clr>
        </p15:guide>
      </p15:sldGuideLst>
    </p:ext>
  </p:extLst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1 Institute Sublogo u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ECE681DF-43B0-4056-92E7-4A19F4E761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800" y="268958"/>
            <a:ext cx="2136071" cy="431998"/>
          </a:xfrm>
          <a:prstGeom prst="rect">
            <a:avLst/>
          </a:prstGeom>
        </p:spPr>
      </p:pic>
      <p:sp>
        <p:nvSpPr>
          <p:cNvPr id="28" name="Textplatzhalter 9">
            <a:extLst>
              <a:ext uri="{FF2B5EF4-FFF2-40B4-BE49-F238E27FC236}">
                <a16:creationId xmlns:a16="http://schemas.microsoft.com/office/drawing/2014/main" id="{F2727769-9A35-4722-8FB2-4C78D296549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52454" y="593154"/>
            <a:ext cx="3561913" cy="435081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1200"/>
            </a:lvl1pPr>
          </a:lstStyle>
          <a:p>
            <a:pPr lvl="0"/>
            <a:r>
              <a:rPr lang="de-DE" dirty="0"/>
              <a:t>Institutsname max. 2-zeilig, bitte hier klicken und überschreiben</a:t>
            </a:r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0"/>
          </p:nvPr>
        </p:nvSpPr>
        <p:spPr>
          <a:xfrm>
            <a:off x="0" y="1266841"/>
            <a:ext cx="9144000" cy="3304800"/>
          </a:xfrm>
          <a:solidFill>
            <a:schemeClr val="bg1">
              <a:lumMod val="85000"/>
            </a:schemeClr>
          </a:solidFill>
        </p:spPr>
        <p:txBody>
          <a:bodyPr lIns="72000"/>
          <a:lstStyle>
            <a:lvl1pPr marL="0" indent="0">
              <a:buNone/>
              <a:defRPr/>
            </a:lvl1pPr>
          </a:lstStyle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10" name="Titel 14">
            <a:extLst>
              <a:ext uri="{FF2B5EF4-FFF2-40B4-BE49-F238E27FC236}">
                <a16:creationId xmlns:a16="http://schemas.microsoft.com/office/drawing/2014/main" id="{34A0F9E8-2FA1-40F5-9BAC-817EE5B5F4E7}"/>
              </a:ext>
            </a:extLst>
          </p:cNvPr>
          <p:cNvSpPr>
            <a:spLocks noGrp="1" noChangeAspect="1"/>
          </p:cNvSpPr>
          <p:nvPr>
            <p:ph type="ctrTitle"/>
          </p:nvPr>
        </p:nvSpPr>
        <p:spPr>
          <a:xfrm>
            <a:off x="4451194" y="21294"/>
            <a:ext cx="4692806" cy="4550347"/>
          </a:xfrm>
          <a:custGeom>
            <a:avLst/>
            <a:gdLst>
              <a:gd name="connsiteX0" fmla="*/ 3208825 w 5540464"/>
              <a:gd name="connsiteY0" fmla="*/ 0 h 5372273"/>
              <a:gd name="connsiteX1" fmla="*/ 5477807 w 5540464"/>
              <a:gd name="connsiteY1" fmla="*/ 939843 h 5372273"/>
              <a:gd name="connsiteX2" fmla="*/ 5540464 w 5540464"/>
              <a:gd name="connsiteY2" fmla="*/ 1008784 h 5372273"/>
              <a:gd name="connsiteX3" fmla="*/ 5540464 w 5540464"/>
              <a:gd name="connsiteY3" fmla="*/ 5372273 h 5372273"/>
              <a:gd name="connsiteX4" fmla="*/ 843928 w 5540464"/>
              <a:gd name="connsiteY4" fmla="*/ 5372273 h 5372273"/>
              <a:gd name="connsiteX5" fmla="*/ 732740 w 5540464"/>
              <a:gd name="connsiteY5" fmla="*/ 5249936 h 5372273"/>
              <a:gd name="connsiteX6" fmla="*/ 0 w 5540464"/>
              <a:gd name="connsiteY6" fmla="*/ 3208825 h 5372273"/>
              <a:gd name="connsiteX7" fmla="*/ 3208825 w 5540464"/>
              <a:gd name="connsiteY7" fmla="*/ 0 h 5372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40464" h="5372273">
                <a:moveTo>
                  <a:pt x="3208825" y="0"/>
                </a:moveTo>
                <a:cubicBezTo>
                  <a:pt x="4094918" y="0"/>
                  <a:pt x="4897124" y="359160"/>
                  <a:pt x="5477807" y="939843"/>
                </a:cubicBezTo>
                <a:lnTo>
                  <a:pt x="5540464" y="1008784"/>
                </a:lnTo>
                <a:lnTo>
                  <a:pt x="5540464" y="5372273"/>
                </a:lnTo>
                <a:lnTo>
                  <a:pt x="843928" y="5372273"/>
                </a:lnTo>
                <a:lnTo>
                  <a:pt x="732740" y="5249936"/>
                </a:lnTo>
                <a:cubicBezTo>
                  <a:pt x="274982" y="4695262"/>
                  <a:pt x="0" y="3984156"/>
                  <a:pt x="0" y="3208825"/>
                </a:cubicBezTo>
                <a:cubicBezTo>
                  <a:pt x="0" y="1436640"/>
                  <a:pt x="1436640" y="0"/>
                  <a:pt x="3208825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lIns="1008000" tIns="0" rIns="0" bIns="1044000" anchor="ctr" anchorCtr="0">
            <a:noAutofit/>
          </a:bodyPr>
          <a:lstStyle>
            <a:lvl1pPr marL="0" indent="0" algn="l">
              <a:lnSpc>
                <a:spcPct val="90000"/>
              </a:lnSpc>
              <a:defRPr sz="800" b="1" baseline="0">
                <a:solidFill>
                  <a:schemeClr val="accent1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13" name="Textplatzhalter 6"/>
          <p:cNvSpPr>
            <a:spLocks noGrp="1"/>
          </p:cNvSpPr>
          <p:nvPr>
            <p:ph type="body" sz="quarter" idx="16" hasCustomPrompt="1"/>
          </p:nvPr>
        </p:nvSpPr>
        <p:spPr>
          <a:xfrm>
            <a:off x="5027060" y="950913"/>
            <a:ext cx="3685140" cy="2451696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tx1"/>
                </a:solidFill>
              </a:defRPr>
            </a:lvl1pPr>
            <a:lvl2pPr marL="176212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59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0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18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027060" y="3491099"/>
            <a:ext cx="3685140" cy="38556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  <a:lvl2pPr marL="342897" indent="0" algn="ctr">
              <a:buNone/>
              <a:defRPr sz="1500"/>
            </a:lvl2pPr>
            <a:lvl3pPr marL="685793" indent="0" algn="ctr">
              <a:buNone/>
              <a:defRPr sz="1350"/>
            </a:lvl3pPr>
            <a:lvl4pPr marL="1028690" indent="0" algn="ctr">
              <a:buNone/>
              <a:defRPr sz="1200"/>
            </a:lvl4pPr>
            <a:lvl5pPr marL="1371586" indent="0" algn="ctr">
              <a:buNone/>
              <a:defRPr sz="1200"/>
            </a:lvl5pPr>
            <a:lvl6pPr marL="1714483" indent="0" algn="ctr">
              <a:buNone/>
              <a:defRPr sz="1200"/>
            </a:lvl6pPr>
            <a:lvl7pPr marL="2057379" indent="0" algn="ctr">
              <a:buNone/>
              <a:defRPr sz="1200"/>
            </a:lvl7pPr>
            <a:lvl8pPr marL="2400276" indent="0" algn="ctr">
              <a:buNone/>
              <a:defRPr sz="1200"/>
            </a:lvl8pPr>
            <a:lvl9pPr marL="2743173" indent="0" algn="ctr">
              <a:buNone/>
              <a:defRPr sz="1200"/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  <p:sp>
        <p:nvSpPr>
          <p:cNvPr id="7" name="Bildplatzhalter 6"/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7298630" y="4694760"/>
            <a:ext cx="1415910" cy="330480"/>
          </a:xfrm>
        </p:spPr>
        <p:txBody>
          <a:bodyPr/>
          <a:lstStyle>
            <a:lvl1pPr marL="0" indent="0">
              <a:buFontTx/>
              <a:buNone/>
              <a:defRPr sz="1100" baseline="0"/>
            </a:lvl1pPr>
          </a:lstStyle>
          <a:p>
            <a:r>
              <a:rPr lang="de-DE" dirty="0" err="1"/>
              <a:t>Sublogo</a:t>
            </a:r>
            <a:r>
              <a:rPr lang="de-DE" dirty="0"/>
              <a:t> einfügen</a:t>
            </a:r>
          </a:p>
        </p:txBody>
      </p:sp>
    </p:spTree>
    <p:extLst>
      <p:ext uri="{BB962C8B-B14F-4D97-AF65-F5344CB8AC3E}">
        <p14:creationId xmlns:p14="http://schemas.microsoft.com/office/powerpoint/2010/main" val="34109044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>
            <a:extLst>
              <a:ext uri="{FF2B5EF4-FFF2-40B4-BE49-F238E27FC236}">
                <a16:creationId xmlns:a16="http://schemas.microsoft.com/office/drawing/2014/main" id="{622D3E87-4D5E-42EE-BFAA-DEFADCE546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  <a:endParaRPr lang="en-GB" dirty="0"/>
          </a:p>
        </p:txBody>
      </p:sp>
      <p:sp>
        <p:nvSpPr>
          <p:cNvPr id="10" name="Textplatzhalter 7">
            <a:extLst>
              <a:ext uri="{FF2B5EF4-FFF2-40B4-BE49-F238E27FC236}">
                <a16:creationId xmlns:a16="http://schemas.microsoft.com/office/drawing/2014/main" id="{5900F60D-1768-48E3-A1B5-14BBCB67FE0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576000"/>
            <a:ext cx="8244200" cy="277200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000" y="1008000"/>
            <a:ext cx="3960000" cy="3708000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2200" y="1008000"/>
            <a:ext cx="3960000" cy="3708000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06E2BB5-9BA9-442E-9BF0-88AF7E35CB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/>
              <a:t>08/20/2020</a:t>
            </a:r>
            <a:endParaRPr lang="en-US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68F3946B-2A28-4BD5-95D8-3381B554AB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University of Stuttgart</a:t>
            </a:r>
            <a:endParaRPr lang="en-US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B82C5C2-88CF-4E85-87A1-3B28CBF336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3935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5E59DF-9C98-443E-93E0-C25D5A93D3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  <a:endParaRPr lang="en-GB" dirty="0"/>
          </a:p>
        </p:txBody>
      </p:sp>
      <p:sp>
        <p:nvSpPr>
          <p:cNvPr id="12" name="Textplatzhalter 7">
            <a:extLst>
              <a:ext uri="{FF2B5EF4-FFF2-40B4-BE49-F238E27FC236}">
                <a16:creationId xmlns:a16="http://schemas.microsoft.com/office/drawing/2014/main" id="{2FF756D6-45BE-4CA9-8D73-7DC21CF7EB0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576000"/>
            <a:ext cx="8244200" cy="277200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000" y="1008000"/>
            <a:ext cx="3960000" cy="215233"/>
          </a:xfrm>
        </p:spPr>
        <p:txBody>
          <a:bodyPr anchor="b"/>
          <a:lstStyle>
            <a:lvl1pPr marL="0" indent="0">
              <a:buNone/>
              <a:defRPr sz="1400" b="0" cap="all" baseline="0">
                <a:solidFill>
                  <a:schemeClr val="accent1"/>
                </a:solidFill>
              </a:defRPr>
            </a:lvl1pPr>
            <a:lvl2pPr marL="342897" indent="0">
              <a:buNone/>
              <a:defRPr sz="1500" b="1"/>
            </a:lvl2pPr>
            <a:lvl3pPr marL="685793" indent="0">
              <a:buNone/>
              <a:defRPr sz="1350" b="1"/>
            </a:lvl3pPr>
            <a:lvl4pPr marL="1028690" indent="0">
              <a:buNone/>
              <a:defRPr sz="1200" b="1"/>
            </a:lvl4pPr>
            <a:lvl5pPr marL="1371586" indent="0">
              <a:buNone/>
              <a:defRPr sz="1200" b="1"/>
            </a:lvl5pPr>
            <a:lvl6pPr marL="1714483" indent="0">
              <a:buNone/>
              <a:defRPr sz="1200" b="1"/>
            </a:lvl6pPr>
            <a:lvl7pPr marL="2057379" indent="0">
              <a:buNone/>
              <a:defRPr sz="1200" b="1"/>
            </a:lvl7pPr>
            <a:lvl8pPr marL="2400276" indent="0">
              <a:buNone/>
              <a:defRPr sz="1200" b="1"/>
            </a:lvl8pPr>
            <a:lvl9pPr marL="2743173" indent="0">
              <a:buNone/>
              <a:defRPr sz="1200" b="1"/>
            </a:lvl9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000" y="1296000"/>
            <a:ext cx="3960000" cy="3420000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4"/>
          </p:nvPr>
        </p:nvSpPr>
        <p:spPr>
          <a:xfrm>
            <a:off x="4752200" y="1008000"/>
            <a:ext cx="3960000" cy="215233"/>
          </a:xfrm>
        </p:spPr>
        <p:txBody>
          <a:bodyPr anchor="b"/>
          <a:lstStyle>
            <a:lvl1pPr marL="0" indent="0">
              <a:buNone/>
              <a:defRPr sz="1400" b="0" cap="all" baseline="0">
                <a:solidFill>
                  <a:schemeClr val="accent1"/>
                </a:solidFill>
              </a:defRPr>
            </a:lvl1pPr>
            <a:lvl2pPr marL="342897" indent="0">
              <a:buNone/>
              <a:defRPr sz="1500" b="1"/>
            </a:lvl2pPr>
            <a:lvl3pPr marL="685793" indent="0">
              <a:buNone/>
              <a:defRPr sz="1350" b="1"/>
            </a:lvl3pPr>
            <a:lvl4pPr marL="1028690" indent="0">
              <a:buNone/>
              <a:defRPr sz="1200" b="1"/>
            </a:lvl4pPr>
            <a:lvl5pPr marL="1371586" indent="0">
              <a:buNone/>
              <a:defRPr sz="1200" b="1"/>
            </a:lvl5pPr>
            <a:lvl6pPr marL="1714483" indent="0">
              <a:buNone/>
              <a:defRPr sz="1200" b="1"/>
            </a:lvl6pPr>
            <a:lvl7pPr marL="2057379" indent="0">
              <a:buNone/>
              <a:defRPr sz="1200" b="1"/>
            </a:lvl7pPr>
            <a:lvl8pPr marL="2400276" indent="0">
              <a:buNone/>
              <a:defRPr sz="1200" b="1"/>
            </a:lvl8pPr>
            <a:lvl9pPr marL="2743173" indent="0">
              <a:buNone/>
              <a:defRPr sz="1200" b="1"/>
            </a:lvl9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half" idx="15"/>
          </p:nvPr>
        </p:nvSpPr>
        <p:spPr>
          <a:xfrm>
            <a:off x="4752200" y="1296000"/>
            <a:ext cx="3960000" cy="3420000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B2CBE68D-D329-4E19-9C98-F7528AD259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de-DE"/>
              <a:t>08/20/2020</a:t>
            </a:r>
            <a:endParaRPr lang="en-US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F8DCB646-1990-4A83-BF7F-7A829A5549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University of Stuttgart</a:t>
            </a:r>
            <a:endParaRPr lang="en-US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88E22309-6A52-4A7C-99F1-CEE24DDAA3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04136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Bilder vertik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03E3249F-FD38-4D4D-9020-0251E0AF59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  <a:endParaRPr lang="en-GB" dirty="0"/>
          </a:p>
        </p:txBody>
      </p:sp>
      <p:sp>
        <p:nvSpPr>
          <p:cNvPr id="15" name="Textplatzhalter 7">
            <a:extLst>
              <a:ext uri="{FF2B5EF4-FFF2-40B4-BE49-F238E27FC236}">
                <a16:creationId xmlns:a16="http://schemas.microsoft.com/office/drawing/2014/main" id="{5501507C-4075-4224-82B8-ACF0E98687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576000"/>
            <a:ext cx="8244200" cy="277200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000" y="1008000"/>
            <a:ext cx="4176000" cy="3708000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" name="Bildplatzhalter 9"/>
          <p:cNvSpPr>
            <a:spLocks noGrp="1"/>
          </p:cNvSpPr>
          <p:nvPr>
            <p:ph type="pic" sz="quarter" idx="14"/>
          </p:nvPr>
        </p:nvSpPr>
        <p:spPr>
          <a:xfrm>
            <a:off x="4895688" y="1007999"/>
            <a:ext cx="3816512" cy="1790347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11" name="Bildplatzhalter 9"/>
          <p:cNvSpPr>
            <a:spLocks noGrp="1"/>
          </p:cNvSpPr>
          <p:nvPr>
            <p:ph type="pic" sz="quarter" idx="15"/>
          </p:nvPr>
        </p:nvSpPr>
        <p:spPr>
          <a:xfrm>
            <a:off x="4895688" y="2863788"/>
            <a:ext cx="3816512" cy="18468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7E3EDDE-398D-41B9-A10F-4533258665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de-DE"/>
              <a:t>08/20/2020</a:t>
            </a:r>
            <a:endParaRPr lang="en-US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AC2BA180-4C39-40A0-8618-13F12EACFD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University of Stuttgart</a:t>
            </a:r>
            <a:endParaRPr lang="en-US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872E9CC-06C1-4D8B-AB4D-A9861EE14C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23869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Bild Hochform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2301769-7A5F-4726-A7DE-F0F6415EC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  <a:endParaRPr lang="en-GB" dirty="0"/>
          </a:p>
        </p:txBody>
      </p:sp>
      <p:sp>
        <p:nvSpPr>
          <p:cNvPr id="12" name="Textplatzhalter 7">
            <a:extLst>
              <a:ext uri="{FF2B5EF4-FFF2-40B4-BE49-F238E27FC236}">
                <a16:creationId xmlns:a16="http://schemas.microsoft.com/office/drawing/2014/main" id="{6BEED840-629E-4E70-924A-3F5FA272B6B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576000"/>
            <a:ext cx="8244200" cy="277200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000" y="1008000"/>
            <a:ext cx="4176860" cy="3708000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" name="Bildplatzhalter 9"/>
          <p:cNvSpPr>
            <a:spLocks noGrp="1"/>
          </p:cNvSpPr>
          <p:nvPr>
            <p:ph type="pic" sz="quarter" idx="14"/>
          </p:nvPr>
        </p:nvSpPr>
        <p:spPr>
          <a:xfrm>
            <a:off x="4895688" y="1008000"/>
            <a:ext cx="3816512" cy="37080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DF8F059-7A22-4E0F-8B79-7FC499F692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/>
              <a:t>08/20/2020</a:t>
            </a:r>
            <a:endParaRPr lang="en-US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E88CB11-71F8-486D-B638-C22AA2EAFC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University of Stuttgart</a:t>
            </a:r>
            <a:endParaRPr lang="en-US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CB930EF-1FFF-436D-9D19-8CEE6022B7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6564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63CA99B5-A2F2-4F10-9CFB-140C563A4A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  <a:endParaRPr lang="en-GB" dirty="0"/>
          </a:p>
        </p:txBody>
      </p:sp>
      <p:sp>
        <p:nvSpPr>
          <p:cNvPr id="15" name="Textplatzhalter 7">
            <a:extLst>
              <a:ext uri="{FF2B5EF4-FFF2-40B4-BE49-F238E27FC236}">
                <a16:creationId xmlns:a16="http://schemas.microsoft.com/office/drawing/2014/main" id="{F23A02F9-9EFB-40DA-A6A9-B4AB8316E8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576000"/>
            <a:ext cx="8244200" cy="277200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13" name="Bildplatzhalter 7"/>
          <p:cNvSpPr>
            <a:spLocks noGrp="1"/>
          </p:cNvSpPr>
          <p:nvPr>
            <p:ph type="pic" sz="quarter" idx="19"/>
          </p:nvPr>
        </p:nvSpPr>
        <p:spPr>
          <a:xfrm>
            <a:off x="0" y="951548"/>
            <a:ext cx="3240000" cy="20736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10" name="Bildplatzhalter 7"/>
          <p:cNvSpPr>
            <a:spLocks noGrp="1"/>
          </p:cNvSpPr>
          <p:nvPr>
            <p:ph type="pic" sz="quarter" idx="16"/>
          </p:nvPr>
        </p:nvSpPr>
        <p:spPr>
          <a:xfrm>
            <a:off x="3240003" y="951548"/>
            <a:ext cx="3239999" cy="20736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14" name="Bildplatzhalter 7"/>
          <p:cNvSpPr>
            <a:spLocks noGrp="1"/>
          </p:cNvSpPr>
          <p:nvPr>
            <p:ph type="pic" sz="quarter" idx="20"/>
          </p:nvPr>
        </p:nvSpPr>
        <p:spPr>
          <a:xfrm>
            <a:off x="0" y="3038621"/>
            <a:ext cx="3240000" cy="2104879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11" name="Bildplatzhalter 7"/>
          <p:cNvSpPr>
            <a:spLocks noGrp="1"/>
          </p:cNvSpPr>
          <p:nvPr>
            <p:ph type="pic" sz="quarter" idx="17"/>
          </p:nvPr>
        </p:nvSpPr>
        <p:spPr>
          <a:xfrm>
            <a:off x="3240000" y="3038621"/>
            <a:ext cx="3240000" cy="2104879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12" name="Bildplatzhalter 7"/>
          <p:cNvSpPr>
            <a:spLocks noGrp="1"/>
          </p:cNvSpPr>
          <p:nvPr>
            <p:ph type="pic" sz="quarter" idx="18"/>
          </p:nvPr>
        </p:nvSpPr>
        <p:spPr>
          <a:xfrm>
            <a:off x="6480000" y="951549"/>
            <a:ext cx="2664000" cy="4191953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 dirty="0"/>
              <a:t>Bild durch Klicken auf Symbol hinzufügen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98176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mit runden Bild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3A8DCC85-4928-492C-BEE7-FC5B55B32E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8" name="Bildplatzhalter 7"/>
          <p:cNvSpPr>
            <a:spLocks noGrp="1" noChangeAspect="1"/>
          </p:cNvSpPr>
          <p:nvPr>
            <p:ph type="pic" sz="quarter" idx="14"/>
          </p:nvPr>
        </p:nvSpPr>
        <p:spPr>
          <a:xfrm>
            <a:off x="482226" y="957295"/>
            <a:ext cx="1080000" cy="108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000"/>
            </a:lvl1pPr>
          </a:lstStyle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6"/>
          </p:nvPr>
        </p:nvSpPr>
        <p:spPr>
          <a:xfrm>
            <a:off x="1818000" y="957295"/>
            <a:ext cx="6894200" cy="1080000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21" name="Bildplatzhalter 7"/>
          <p:cNvSpPr>
            <a:spLocks noGrp="1" noChangeAspect="1"/>
          </p:cNvSpPr>
          <p:nvPr>
            <p:ph type="pic" sz="quarter" idx="17"/>
          </p:nvPr>
        </p:nvSpPr>
        <p:spPr>
          <a:xfrm>
            <a:off x="482226" y="2284074"/>
            <a:ext cx="1080000" cy="108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000"/>
            </a:lvl1pPr>
          </a:lstStyle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22" name="Textplatzhalter 10"/>
          <p:cNvSpPr>
            <a:spLocks noGrp="1"/>
          </p:cNvSpPr>
          <p:nvPr>
            <p:ph type="body" sz="quarter" idx="18"/>
          </p:nvPr>
        </p:nvSpPr>
        <p:spPr>
          <a:xfrm>
            <a:off x="1818000" y="2284074"/>
            <a:ext cx="6894200" cy="1080000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23" name="Bildplatzhalter 7"/>
          <p:cNvSpPr>
            <a:spLocks noGrp="1" noChangeAspect="1"/>
          </p:cNvSpPr>
          <p:nvPr>
            <p:ph type="pic" sz="quarter" idx="19"/>
          </p:nvPr>
        </p:nvSpPr>
        <p:spPr>
          <a:xfrm>
            <a:off x="482226" y="3610853"/>
            <a:ext cx="1080000" cy="108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000"/>
            </a:lvl1pPr>
          </a:lstStyle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24" name="Textplatzhalter 10"/>
          <p:cNvSpPr>
            <a:spLocks noGrp="1"/>
          </p:cNvSpPr>
          <p:nvPr>
            <p:ph type="body" sz="quarter" idx="20"/>
          </p:nvPr>
        </p:nvSpPr>
        <p:spPr>
          <a:xfrm>
            <a:off x="1818000" y="3610853"/>
            <a:ext cx="6894200" cy="1080000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F041223F-B856-4F2D-B33F-55E181107B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r>
              <a:rPr lang="de-DE"/>
              <a:t>08/20/2020</a:t>
            </a:r>
            <a:endParaRPr lang="en-US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A7EA4A0D-C2FB-47F4-9B26-8F461218AB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University of Stuttgart</a:t>
            </a:r>
            <a:endParaRPr lang="en-US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6C06C85-60EC-4B14-BA0F-EDC84B2B91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0704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mit eckigen Bild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E792EEEF-D15B-42F6-B267-A355CF4E4D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  <a:endParaRPr lang="en-GB" dirty="0"/>
          </a:p>
        </p:txBody>
      </p:sp>
      <p:sp>
        <p:nvSpPr>
          <p:cNvPr id="8" name="Bildplatzhalter 7"/>
          <p:cNvSpPr>
            <a:spLocks noGrp="1"/>
          </p:cNvSpPr>
          <p:nvPr>
            <p:ph type="pic" sz="quarter" idx="14"/>
          </p:nvPr>
        </p:nvSpPr>
        <p:spPr>
          <a:xfrm>
            <a:off x="476250" y="958620"/>
            <a:ext cx="1440000" cy="108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6"/>
          </p:nvPr>
        </p:nvSpPr>
        <p:spPr>
          <a:xfrm>
            <a:off x="2144110" y="958621"/>
            <a:ext cx="6568090" cy="1080000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13" name="Bildplatzhalter 7"/>
          <p:cNvSpPr>
            <a:spLocks noGrp="1"/>
          </p:cNvSpPr>
          <p:nvPr>
            <p:ph type="pic" sz="quarter" idx="21"/>
          </p:nvPr>
        </p:nvSpPr>
        <p:spPr>
          <a:xfrm>
            <a:off x="476250" y="2294605"/>
            <a:ext cx="1440000" cy="108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14" name="Textplatzhalter 10"/>
          <p:cNvSpPr>
            <a:spLocks noGrp="1"/>
          </p:cNvSpPr>
          <p:nvPr>
            <p:ph type="body" sz="quarter" idx="22"/>
          </p:nvPr>
        </p:nvSpPr>
        <p:spPr>
          <a:xfrm>
            <a:off x="2144110" y="2294605"/>
            <a:ext cx="6568090" cy="1080000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15" name="Bildplatzhalter 7"/>
          <p:cNvSpPr>
            <a:spLocks noGrp="1"/>
          </p:cNvSpPr>
          <p:nvPr>
            <p:ph type="pic" sz="quarter" idx="23"/>
          </p:nvPr>
        </p:nvSpPr>
        <p:spPr>
          <a:xfrm>
            <a:off x="476250" y="3630591"/>
            <a:ext cx="1440000" cy="108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16" name="Textplatzhalter 10"/>
          <p:cNvSpPr>
            <a:spLocks noGrp="1"/>
          </p:cNvSpPr>
          <p:nvPr>
            <p:ph type="body" sz="quarter" idx="24"/>
          </p:nvPr>
        </p:nvSpPr>
        <p:spPr>
          <a:xfrm>
            <a:off x="2144110" y="3630591"/>
            <a:ext cx="6568090" cy="1080000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ACD3CBA4-59F9-43FE-B9A3-E46A948841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r>
              <a:rPr lang="de-DE"/>
              <a:t>08/20/2020</a:t>
            </a:r>
            <a:endParaRPr lang="en-US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1B283E1-50F0-49B0-8DF6-75C63CEBE8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r>
              <a:rPr lang="en-US"/>
              <a:t>University of Stuttgart</a:t>
            </a:r>
            <a:endParaRPr lang="en-US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6D0D84A-45A2-45C5-9990-3E4AD01156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31231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erso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2369BABE-C34D-4B71-ABE7-625BE220F2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  <a:endParaRPr lang="en-GB" dirty="0"/>
          </a:p>
        </p:txBody>
      </p:sp>
      <p:sp>
        <p:nvSpPr>
          <p:cNvPr id="16" name="Textplatzhalter 7">
            <a:extLst>
              <a:ext uri="{FF2B5EF4-FFF2-40B4-BE49-F238E27FC236}">
                <a16:creationId xmlns:a16="http://schemas.microsoft.com/office/drawing/2014/main" id="{4F73F404-72E1-4BC9-B71C-D15CC67905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576000"/>
            <a:ext cx="8244200" cy="277200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9" name="Rechteck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75247" y="2084206"/>
            <a:ext cx="2814039" cy="262638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4" dirty="0"/>
          </a:p>
        </p:txBody>
      </p:sp>
      <p:sp>
        <p:nvSpPr>
          <p:cNvPr id="8" name="Bildplatzhalter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1162266" y="1287711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20000" y="2893320"/>
            <a:ext cx="2340290" cy="2268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720000" y="3240001"/>
            <a:ext cx="2340290" cy="1130805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Institut und Professur</a:t>
            </a:r>
          </a:p>
        </p:txBody>
      </p:sp>
      <p:sp>
        <p:nvSpPr>
          <p:cNvPr id="21" name="Rechteck 2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96479" y="2084206"/>
            <a:ext cx="2814039" cy="262638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4" dirty="0"/>
          </a:p>
        </p:txBody>
      </p:sp>
      <p:sp>
        <p:nvSpPr>
          <p:cNvPr id="22" name="Bildplatzhalter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17"/>
          </p:nvPr>
        </p:nvSpPr>
        <p:spPr>
          <a:xfrm>
            <a:off x="4583498" y="1287711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23" name="Textplatzhalter 10"/>
          <p:cNvSpPr>
            <a:spLocks noGrp="1"/>
          </p:cNvSpPr>
          <p:nvPr>
            <p:ph type="body" sz="quarter" idx="18" hasCustomPrompt="1"/>
          </p:nvPr>
        </p:nvSpPr>
        <p:spPr>
          <a:xfrm>
            <a:off x="4134251" y="2893320"/>
            <a:ext cx="2340290" cy="2268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4" name="Textplatzhalt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4134251" y="3240001"/>
            <a:ext cx="2340290" cy="1130805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Institut und Professur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64C6E7FA-754C-4DF3-93CA-A5652D6FD4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r>
              <a:rPr lang="de-DE"/>
              <a:t>08/20/2020</a:t>
            </a:r>
            <a:endParaRPr lang="en-US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8860014-FD67-49D7-8E52-32B98F4DBE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University of Stuttgart</a:t>
            </a:r>
            <a:endParaRPr lang="en-US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F6E0B2A-3E4B-42AD-A666-EE9AC24DBF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65897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erso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38B00749-49F7-4FC9-AE55-9A89B4673F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  <a:endParaRPr lang="en-GB" dirty="0"/>
          </a:p>
        </p:txBody>
      </p:sp>
      <p:sp>
        <p:nvSpPr>
          <p:cNvPr id="25" name="Textplatzhalter 7">
            <a:extLst>
              <a:ext uri="{FF2B5EF4-FFF2-40B4-BE49-F238E27FC236}">
                <a16:creationId xmlns:a16="http://schemas.microsoft.com/office/drawing/2014/main" id="{234A045F-25D1-4F69-800A-3EC98AD248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576000"/>
            <a:ext cx="8244200" cy="277200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9" name="Rechteck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75246" y="2084206"/>
            <a:ext cx="2520000" cy="262638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4" dirty="0"/>
          </a:p>
        </p:txBody>
      </p:sp>
      <p:sp>
        <p:nvSpPr>
          <p:cNvPr id="21" name="Bildplatzhalter 7">
            <a:extLst>
              <a:ext uri="{FF2B5EF4-FFF2-40B4-BE49-F238E27FC236}">
                <a16:creationId xmlns:a16="http://schemas.microsoft.com/office/drawing/2014/main" id="{0CCFCC13-9E94-4A8E-927E-B90EB96934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1015246" y="1287711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20000" y="2893320"/>
            <a:ext cx="2160000" cy="2268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720000" y="3240001"/>
            <a:ext cx="2160000" cy="1130805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Institut und Professur</a:t>
            </a:r>
          </a:p>
        </p:txBody>
      </p:sp>
      <p:sp>
        <p:nvSpPr>
          <p:cNvPr id="13" name="Rechteck 1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335345" y="2084206"/>
            <a:ext cx="2520000" cy="262638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4" dirty="0"/>
          </a:p>
        </p:txBody>
      </p:sp>
      <p:sp>
        <p:nvSpPr>
          <p:cNvPr id="22" name="Bildplatzhalter 7">
            <a:extLst>
              <a:ext uri="{FF2B5EF4-FFF2-40B4-BE49-F238E27FC236}">
                <a16:creationId xmlns:a16="http://schemas.microsoft.com/office/drawing/2014/main" id="{34D29721-8BC0-4D90-A4F3-75A72451E9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17"/>
          </p:nvPr>
        </p:nvSpPr>
        <p:spPr>
          <a:xfrm>
            <a:off x="3875345" y="1287711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15" name="Textplatzhalter 10"/>
          <p:cNvSpPr>
            <a:spLocks noGrp="1"/>
          </p:cNvSpPr>
          <p:nvPr>
            <p:ph type="body" sz="quarter" idx="18" hasCustomPrompt="1"/>
          </p:nvPr>
        </p:nvSpPr>
        <p:spPr>
          <a:xfrm>
            <a:off x="3576609" y="2893320"/>
            <a:ext cx="2160000" cy="2268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6" name="Textplatzhalt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3576609" y="3240001"/>
            <a:ext cx="2160000" cy="1130805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Institut und Professur</a:t>
            </a:r>
          </a:p>
        </p:txBody>
      </p:sp>
      <p:sp>
        <p:nvSpPr>
          <p:cNvPr id="17" name="Rechteck 1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195444" y="2084205"/>
            <a:ext cx="2520000" cy="262638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4" dirty="0"/>
          </a:p>
        </p:txBody>
      </p:sp>
      <p:sp>
        <p:nvSpPr>
          <p:cNvPr id="23" name="Bildplatzhalter 7">
            <a:extLst>
              <a:ext uri="{FF2B5EF4-FFF2-40B4-BE49-F238E27FC236}">
                <a16:creationId xmlns:a16="http://schemas.microsoft.com/office/drawing/2014/main" id="{01CD30C1-0EF4-4BAD-97BF-FFFDBEF2C1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23"/>
          </p:nvPr>
        </p:nvSpPr>
        <p:spPr>
          <a:xfrm>
            <a:off x="6735444" y="1287711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19" name="Textplatzhalter 10"/>
          <p:cNvSpPr>
            <a:spLocks noGrp="1"/>
          </p:cNvSpPr>
          <p:nvPr>
            <p:ph type="body" sz="quarter" idx="21" hasCustomPrompt="1"/>
          </p:nvPr>
        </p:nvSpPr>
        <p:spPr>
          <a:xfrm>
            <a:off x="6433218" y="2893320"/>
            <a:ext cx="2160000" cy="2268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0" name="Textplatzhalter 10"/>
          <p:cNvSpPr>
            <a:spLocks noGrp="1"/>
          </p:cNvSpPr>
          <p:nvPr>
            <p:ph type="body" sz="quarter" idx="22" hasCustomPrompt="1"/>
          </p:nvPr>
        </p:nvSpPr>
        <p:spPr>
          <a:xfrm>
            <a:off x="6433218" y="3240001"/>
            <a:ext cx="2160000" cy="1130805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Institut und Professur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D591F39C-640C-4E49-B63D-92C6ECC985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r>
              <a:rPr lang="de-DE"/>
              <a:t>08/20/2020</a:t>
            </a:r>
            <a:endParaRPr lang="en-US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3628DAD-2434-49AB-A1E0-F2225C4690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US"/>
              <a:t>University of Stuttgart</a:t>
            </a:r>
            <a:endParaRPr lang="en-US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1B1ECFF-6681-442D-8B7C-82576D3E28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32177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erso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300D522C-4936-4859-8D4D-0C55FD55D0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  <a:endParaRPr lang="en-GB" dirty="0"/>
          </a:p>
        </p:txBody>
      </p:sp>
      <p:sp>
        <p:nvSpPr>
          <p:cNvPr id="29" name="Textplatzhalter 7">
            <a:extLst>
              <a:ext uri="{FF2B5EF4-FFF2-40B4-BE49-F238E27FC236}">
                <a16:creationId xmlns:a16="http://schemas.microsoft.com/office/drawing/2014/main" id="{51AA1992-9A0E-4E06-BCFA-97D889E6209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576000"/>
            <a:ext cx="8244200" cy="277200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9" name="Rechteck 8"/>
          <p:cNvSpPr/>
          <p:nvPr userDrawn="1"/>
        </p:nvSpPr>
        <p:spPr>
          <a:xfrm>
            <a:off x="466728" y="2084206"/>
            <a:ext cx="2031501" cy="262590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4" dirty="0"/>
          </a:p>
        </p:txBody>
      </p:sp>
      <p:sp>
        <p:nvSpPr>
          <p:cNvPr id="23" name="Bildplatzhalter 7">
            <a:extLst>
              <a:ext uri="{FF2B5EF4-FFF2-40B4-BE49-F238E27FC236}">
                <a16:creationId xmlns:a16="http://schemas.microsoft.com/office/drawing/2014/main" id="{8148DC21-4CB2-4171-8B0E-7865619CB5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832678" y="1287711"/>
            <a:ext cx="1299600" cy="12996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69981" y="2753398"/>
            <a:ext cx="1624994" cy="366998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669981" y="3288873"/>
            <a:ext cx="1624994" cy="1293065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Institut und Professur</a:t>
            </a:r>
          </a:p>
        </p:txBody>
      </p:sp>
      <p:sp>
        <p:nvSpPr>
          <p:cNvPr id="24" name="Rechteck 2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556630" y="2084206"/>
            <a:ext cx="2016000" cy="262590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4" dirty="0"/>
          </a:p>
        </p:txBody>
      </p:sp>
      <p:sp>
        <p:nvSpPr>
          <p:cNvPr id="37" name="Bildplatzhalter 7">
            <a:extLst>
              <a:ext uri="{FF2B5EF4-FFF2-40B4-BE49-F238E27FC236}">
                <a16:creationId xmlns:a16="http://schemas.microsoft.com/office/drawing/2014/main" id="{515DA547-D380-4DDE-8F77-C8902B7022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26"/>
          </p:nvPr>
        </p:nvSpPr>
        <p:spPr>
          <a:xfrm>
            <a:off x="2914830" y="1287711"/>
            <a:ext cx="1299600" cy="12996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26" name="Textplatzhalter 10"/>
          <p:cNvSpPr>
            <a:spLocks noGrp="1"/>
          </p:cNvSpPr>
          <p:nvPr>
            <p:ph type="body" sz="quarter" idx="18" hasCustomPrompt="1"/>
          </p:nvPr>
        </p:nvSpPr>
        <p:spPr>
          <a:xfrm>
            <a:off x="2752133" y="2753398"/>
            <a:ext cx="1624994" cy="366998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7" name="Textplatzhalt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2752133" y="3288873"/>
            <a:ext cx="1624994" cy="1293065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Institut und Professur</a:t>
            </a:r>
          </a:p>
        </p:txBody>
      </p:sp>
      <p:sp>
        <p:nvSpPr>
          <p:cNvPr id="28" name="Rechteck 2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631031" y="2084206"/>
            <a:ext cx="2016000" cy="262590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4" dirty="0"/>
          </a:p>
        </p:txBody>
      </p:sp>
      <p:sp>
        <p:nvSpPr>
          <p:cNvPr id="38" name="Bildplatzhalter 7">
            <a:extLst>
              <a:ext uri="{FF2B5EF4-FFF2-40B4-BE49-F238E27FC236}">
                <a16:creationId xmlns:a16="http://schemas.microsoft.com/office/drawing/2014/main" id="{27A38D11-8E8E-44F4-9460-58E87F53EF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27"/>
          </p:nvPr>
        </p:nvSpPr>
        <p:spPr>
          <a:xfrm>
            <a:off x="4989231" y="1287711"/>
            <a:ext cx="1299600" cy="12996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30" name="Textplatzhalter 10"/>
          <p:cNvSpPr>
            <a:spLocks noGrp="1"/>
          </p:cNvSpPr>
          <p:nvPr>
            <p:ph type="body" sz="quarter" idx="21" hasCustomPrompt="1"/>
          </p:nvPr>
        </p:nvSpPr>
        <p:spPr>
          <a:xfrm>
            <a:off x="4826534" y="2753398"/>
            <a:ext cx="1624994" cy="366998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31" name="Textplatzhalter 10"/>
          <p:cNvSpPr>
            <a:spLocks noGrp="1"/>
          </p:cNvSpPr>
          <p:nvPr>
            <p:ph type="body" sz="quarter" idx="22" hasCustomPrompt="1"/>
          </p:nvPr>
        </p:nvSpPr>
        <p:spPr>
          <a:xfrm>
            <a:off x="4826534" y="3288873"/>
            <a:ext cx="1624994" cy="1293065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Institut und Professur</a:t>
            </a:r>
          </a:p>
        </p:txBody>
      </p:sp>
      <p:sp>
        <p:nvSpPr>
          <p:cNvPr id="32" name="Rechteck 3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705432" y="2084206"/>
            <a:ext cx="2016000" cy="262590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4" dirty="0"/>
          </a:p>
        </p:txBody>
      </p:sp>
      <p:sp>
        <p:nvSpPr>
          <p:cNvPr id="39" name="Bildplatzhalter 7">
            <a:extLst>
              <a:ext uri="{FF2B5EF4-FFF2-40B4-BE49-F238E27FC236}">
                <a16:creationId xmlns:a16="http://schemas.microsoft.com/office/drawing/2014/main" id="{F9D0B43C-E1CE-4C97-B82A-2D4CC82B3C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28"/>
          </p:nvPr>
        </p:nvSpPr>
        <p:spPr>
          <a:xfrm>
            <a:off x="7063632" y="1287711"/>
            <a:ext cx="1299600" cy="12996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34" name="Textplatzhalter 10"/>
          <p:cNvSpPr>
            <a:spLocks noGrp="1"/>
          </p:cNvSpPr>
          <p:nvPr>
            <p:ph type="body" sz="quarter" idx="24" hasCustomPrompt="1"/>
          </p:nvPr>
        </p:nvSpPr>
        <p:spPr>
          <a:xfrm>
            <a:off x="6900935" y="2753398"/>
            <a:ext cx="1624994" cy="366998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35" name="Textplatzhalter 10"/>
          <p:cNvSpPr>
            <a:spLocks noGrp="1"/>
          </p:cNvSpPr>
          <p:nvPr>
            <p:ph type="body" sz="quarter" idx="25" hasCustomPrompt="1"/>
          </p:nvPr>
        </p:nvSpPr>
        <p:spPr>
          <a:xfrm>
            <a:off x="6900935" y="3288873"/>
            <a:ext cx="1624994" cy="1293065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Institut und Professur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93EA81B-7C92-41D8-9CC0-C6F633C9CB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r>
              <a:rPr lang="de-DE"/>
              <a:t>08/20/2020</a:t>
            </a:r>
            <a:endParaRPr lang="en-US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2460AC8-AE27-44EF-AA8F-B31521C496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University of Stuttgart</a:t>
            </a:r>
            <a:endParaRPr lang="en-US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A2C9645-CED1-4CDA-B753-24982D514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4764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2 Institute Sublogo Kre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9">
            <a:extLst>
              <a:ext uri="{FF2B5EF4-FFF2-40B4-BE49-F238E27FC236}">
                <a16:creationId xmlns:a16="http://schemas.microsoft.com/office/drawing/2014/main" id="{8C2509DD-6995-4266-BA57-453EB502982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52454" y="593154"/>
            <a:ext cx="3561913" cy="435081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1200"/>
            </a:lvl1pPr>
          </a:lstStyle>
          <a:p>
            <a:pPr lvl="0"/>
            <a:r>
              <a:rPr lang="de-DE" dirty="0"/>
              <a:t>Institutsname max. 2-zeilig, bitte hier klicken und überschreiben</a:t>
            </a:r>
          </a:p>
        </p:txBody>
      </p:sp>
      <p:sp>
        <p:nvSpPr>
          <p:cNvPr id="8" name="Bildplatzhalter 8"/>
          <p:cNvSpPr>
            <a:spLocks noGrp="1"/>
          </p:cNvSpPr>
          <p:nvPr>
            <p:ph type="pic" sz="quarter" idx="10"/>
          </p:nvPr>
        </p:nvSpPr>
        <p:spPr>
          <a:xfrm>
            <a:off x="-1" y="1266840"/>
            <a:ext cx="4792337" cy="3878280"/>
          </a:xfrm>
          <a:solidFill>
            <a:schemeClr val="bg1">
              <a:lumMod val="85000"/>
            </a:schemeClr>
          </a:solidFill>
        </p:spPr>
        <p:txBody>
          <a:bodyPr lIns="72000"/>
          <a:lstStyle>
            <a:lvl1pPr marL="0" indent="0">
              <a:buNone/>
              <a:defRPr/>
            </a:lvl1pPr>
          </a:lstStyle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23" name="Titel 14">
            <a:extLst>
              <a:ext uri="{FF2B5EF4-FFF2-40B4-BE49-F238E27FC236}">
                <a16:creationId xmlns:a16="http://schemas.microsoft.com/office/drawing/2014/main" id="{AFF476C3-111E-4CEC-9CE1-84054005F4D8}"/>
              </a:ext>
            </a:extLst>
          </p:cNvPr>
          <p:cNvSpPr>
            <a:spLocks noGrp="1" noChangeAspect="1"/>
          </p:cNvSpPr>
          <p:nvPr>
            <p:ph type="ctrTitle"/>
          </p:nvPr>
        </p:nvSpPr>
        <p:spPr>
          <a:xfrm>
            <a:off x="3899970" y="62746"/>
            <a:ext cx="5244029" cy="5084836"/>
          </a:xfrm>
          <a:custGeom>
            <a:avLst/>
            <a:gdLst>
              <a:gd name="connsiteX0" fmla="*/ 3208825 w 5540464"/>
              <a:gd name="connsiteY0" fmla="*/ 0 h 5372273"/>
              <a:gd name="connsiteX1" fmla="*/ 5477807 w 5540464"/>
              <a:gd name="connsiteY1" fmla="*/ 939843 h 5372273"/>
              <a:gd name="connsiteX2" fmla="*/ 5540464 w 5540464"/>
              <a:gd name="connsiteY2" fmla="*/ 1008784 h 5372273"/>
              <a:gd name="connsiteX3" fmla="*/ 5540464 w 5540464"/>
              <a:gd name="connsiteY3" fmla="*/ 5372273 h 5372273"/>
              <a:gd name="connsiteX4" fmla="*/ 843928 w 5540464"/>
              <a:gd name="connsiteY4" fmla="*/ 5372273 h 5372273"/>
              <a:gd name="connsiteX5" fmla="*/ 732740 w 5540464"/>
              <a:gd name="connsiteY5" fmla="*/ 5249936 h 5372273"/>
              <a:gd name="connsiteX6" fmla="*/ 0 w 5540464"/>
              <a:gd name="connsiteY6" fmla="*/ 3208825 h 5372273"/>
              <a:gd name="connsiteX7" fmla="*/ 3208825 w 5540464"/>
              <a:gd name="connsiteY7" fmla="*/ 0 h 5372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40464" h="5372273">
                <a:moveTo>
                  <a:pt x="3208825" y="0"/>
                </a:moveTo>
                <a:cubicBezTo>
                  <a:pt x="4094918" y="0"/>
                  <a:pt x="4897124" y="359160"/>
                  <a:pt x="5477807" y="939843"/>
                </a:cubicBezTo>
                <a:lnTo>
                  <a:pt x="5540464" y="1008784"/>
                </a:lnTo>
                <a:lnTo>
                  <a:pt x="5540464" y="5372273"/>
                </a:lnTo>
                <a:lnTo>
                  <a:pt x="843928" y="5372273"/>
                </a:lnTo>
                <a:lnTo>
                  <a:pt x="732740" y="5249936"/>
                </a:lnTo>
                <a:cubicBezTo>
                  <a:pt x="274982" y="4695262"/>
                  <a:pt x="0" y="3984156"/>
                  <a:pt x="0" y="3208825"/>
                </a:cubicBezTo>
                <a:cubicBezTo>
                  <a:pt x="0" y="1436640"/>
                  <a:pt x="1436640" y="0"/>
                  <a:pt x="3208825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lIns="1008000" tIns="0" rIns="0" bIns="1044000" anchor="ctr" anchorCtr="0">
            <a:noAutofit/>
          </a:bodyPr>
          <a:lstStyle>
            <a:lvl1pPr marL="0" indent="0" algn="l">
              <a:lnSpc>
                <a:spcPct val="90000"/>
              </a:lnSpc>
              <a:defRPr sz="800" b="1" baseline="0">
                <a:solidFill>
                  <a:schemeClr val="accent1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18" name="Textplatzhalter 6">
            <a:extLst>
              <a:ext uri="{FF2B5EF4-FFF2-40B4-BE49-F238E27FC236}">
                <a16:creationId xmlns:a16="http://schemas.microsoft.com/office/drawing/2014/main" id="{343FAED0-A443-4C1F-A299-A7DFEE48CE2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638" y="1429966"/>
            <a:ext cx="4082562" cy="2813427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  <a:highlight>
                  <a:srgbClr val="000000"/>
                </a:highlight>
              </a:defRPr>
            </a:lvl1pPr>
            <a:lvl2pPr marL="176212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59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0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18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Barrierefreier  Titel – Text durch Klicken </a:t>
            </a:r>
            <a:br>
              <a:rPr lang="de-DE" dirty="0"/>
            </a:br>
            <a:r>
              <a:rPr lang="de-DE" dirty="0"/>
              <a:t>hinzufügen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2B709A5D-8423-4BCB-B21F-5764E13BC45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629638" y="4331883"/>
            <a:ext cx="4082562" cy="38556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  <a:highlight>
                  <a:srgbClr val="000000"/>
                </a:highlight>
              </a:defRPr>
            </a:lvl1pPr>
            <a:lvl2pPr marL="342897" indent="0" algn="ctr">
              <a:buNone/>
              <a:defRPr sz="1500"/>
            </a:lvl2pPr>
            <a:lvl3pPr marL="685793" indent="0" algn="ctr">
              <a:buNone/>
              <a:defRPr sz="1350"/>
            </a:lvl3pPr>
            <a:lvl4pPr marL="1028690" indent="0" algn="ctr">
              <a:buNone/>
              <a:defRPr sz="1200"/>
            </a:lvl4pPr>
            <a:lvl5pPr marL="1371586" indent="0" algn="ctr">
              <a:buNone/>
              <a:defRPr sz="1200"/>
            </a:lvl5pPr>
            <a:lvl6pPr marL="1714483" indent="0" algn="ctr">
              <a:buNone/>
              <a:defRPr sz="1200"/>
            </a:lvl6pPr>
            <a:lvl7pPr marL="2057379" indent="0" algn="ctr">
              <a:buNone/>
              <a:defRPr sz="1200"/>
            </a:lvl7pPr>
            <a:lvl8pPr marL="2400276" indent="0" algn="ctr">
              <a:buNone/>
              <a:defRPr sz="1200"/>
            </a:lvl8pPr>
            <a:lvl9pPr marL="2743173" indent="0" algn="ctr">
              <a:buNone/>
              <a:defRPr sz="1200"/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  <p:sp>
        <p:nvSpPr>
          <p:cNvPr id="5" name="Bildplatzhalter 4"/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2735643" y="2013697"/>
            <a:ext cx="1548000" cy="1548000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900" baseline="0"/>
            </a:lvl1pPr>
          </a:lstStyle>
          <a:p>
            <a:r>
              <a:rPr lang="de-DE" dirty="0" err="1"/>
              <a:t>Sublogo</a:t>
            </a:r>
            <a:r>
              <a:rPr lang="de-DE" dirty="0"/>
              <a:t> einfügen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38CE1ABF-6F6B-49DA-8DF4-EC3DFC4301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800" y="268958"/>
            <a:ext cx="2136071" cy="431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9727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CA6FC187-6C25-4F69-9AFE-1DD1719507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  <a:endParaRPr lang="en-GB" dirty="0"/>
          </a:p>
        </p:txBody>
      </p:sp>
      <p:sp>
        <p:nvSpPr>
          <p:cNvPr id="7" name="Textplatzhalter 7">
            <a:extLst>
              <a:ext uri="{FF2B5EF4-FFF2-40B4-BE49-F238E27FC236}">
                <a16:creationId xmlns:a16="http://schemas.microsoft.com/office/drawing/2014/main" id="{6B0B00BC-A6AE-499E-84DC-2DAD144AC36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576000"/>
            <a:ext cx="8244200" cy="277200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0184E164-0418-489E-A81C-E71488F7F6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/>
              <a:t>08/20/2020</a:t>
            </a:r>
            <a:endParaRPr lang="en-US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4D0564E-CD71-44C1-ABC8-1C4B763ADC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University of Stuttgart</a:t>
            </a:r>
            <a:endParaRPr lang="en-US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A8A42CD-E97A-4A8C-9ECA-D5E57469D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12414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0145190E-3721-4D8A-B9E3-D91236ACC5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08/20/2020</a:t>
            </a:r>
            <a:endParaRPr lang="en-US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C5B3C668-B6EA-445F-A363-3748A9AFD2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University of Stuttgart</a:t>
            </a:r>
            <a:endParaRPr lang="en-US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53522D3-196E-42BC-8F70-9C600372E6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00544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itute_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9528E02D-BC42-44C2-A3F5-5404CBC837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800" y="268958"/>
            <a:ext cx="2136071" cy="431998"/>
          </a:xfrm>
          <a:prstGeom prst="rect">
            <a:avLst/>
          </a:prstGeom>
        </p:spPr>
      </p:pic>
      <p:sp>
        <p:nvSpPr>
          <p:cNvPr id="26" name="Textplatzhalter 9">
            <a:extLst>
              <a:ext uri="{FF2B5EF4-FFF2-40B4-BE49-F238E27FC236}">
                <a16:creationId xmlns:a16="http://schemas.microsoft.com/office/drawing/2014/main" id="{CCC87B1C-0FE3-4333-ACA0-A95E3356614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52454" y="593154"/>
            <a:ext cx="3561913" cy="435081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1200"/>
            </a:lvl1pPr>
          </a:lstStyle>
          <a:p>
            <a:pPr lvl="0"/>
            <a:r>
              <a:rPr lang="de-DE" dirty="0"/>
              <a:t>Institutsname max. 2-zeilig, bitte hier klicken und überschreiben</a:t>
            </a:r>
          </a:p>
        </p:txBody>
      </p:sp>
      <p:sp>
        <p:nvSpPr>
          <p:cNvPr id="16" name="Textfeld"/>
          <p:cNvSpPr txBox="1"/>
          <p:nvPr userDrawn="1"/>
        </p:nvSpPr>
        <p:spPr>
          <a:xfrm>
            <a:off x="396000" y="1360800"/>
            <a:ext cx="2160000" cy="291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lvl="0" indent="0" defTabSz="685800">
              <a:lnSpc>
                <a:spcPct val="120000"/>
              </a:lnSpc>
              <a:spcBef>
                <a:spcPts val="75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49263" indent="-273050" defTabSz="6858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</a:defRPr>
            </a:lvl2pPr>
            <a:lvl3pPr marL="715963" indent="-266700" defTabSz="6858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</a:defRPr>
            </a:lvl3pPr>
            <a:lvl4pPr marL="987425" indent="-271463" defTabSz="6858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</a:defRPr>
            </a:lvl4pPr>
            <a:lvl5pPr marL="1254125" indent="-266700" defTabSz="6858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</a:defRPr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pPr lvl="0">
              <a:spcBef>
                <a:spcPts val="200"/>
              </a:spcBef>
              <a:spcAft>
                <a:spcPts val="0"/>
              </a:spcAft>
              <a:tabLst>
                <a:tab pos="541332" algn="l"/>
              </a:tabLst>
            </a:pPr>
            <a:r>
              <a:rPr lang="de-DE" sz="2000" b="1">
                <a:solidFill>
                  <a:schemeClr val="tx1"/>
                </a:solidFill>
              </a:rPr>
              <a:t>Thank you!</a:t>
            </a:r>
            <a:endParaRPr lang="de-DE" sz="2000" b="1" dirty="0">
              <a:solidFill>
                <a:schemeClr val="tx1"/>
              </a:solidFill>
            </a:endParaRPr>
          </a:p>
        </p:txBody>
      </p:sp>
      <p:sp>
        <p:nvSpPr>
          <p:cNvPr id="6" name="Bildplatzhalter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10400" y="1911600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19" name="Textplatzhalt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2174400" y="2093040"/>
            <a:ext cx="3290054" cy="1944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0" name="E-Mail">
            <a:extLst>
              <a:ext uri="{FF2B5EF4-FFF2-40B4-BE49-F238E27FC236}">
                <a16:creationId xmlns:a16="http://schemas.microsoft.com/office/drawing/2014/main" id="{E7E6997E-5F67-46CA-A462-F65B568669D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74399" y="2571750"/>
            <a:ext cx="542646" cy="216482"/>
          </a:xfrm>
        </p:spPr>
        <p:txBody>
          <a:bodyPr/>
          <a:lstStyle>
            <a:lvl1pPr>
              <a:buFontTx/>
              <a:buNone/>
              <a:defRPr lang="de-DE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de-DE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de-DE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de-DE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de-DE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defTabSz="571454" rtl="0" eaLnBrk="1" latinLnBrk="0" hangingPunct="1">
              <a:lnSpc>
                <a:spcPct val="120000"/>
              </a:lnSpc>
              <a:spcBef>
                <a:spcPts val="625"/>
              </a:spcBef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de-DE"/>
              <a:t>e-mail</a:t>
            </a:r>
            <a:endParaRPr lang="de-DE" dirty="0"/>
          </a:p>
        </p:txBody>
      </p:sp>
      <p:sp>
        <p:nvSpPr>
          <p:cNvPr id="28" name="Email Adresse">
            <a:extLst>
              <a:ext uri="{FF2B5EF4-FFF2-40B4-BE49-F238E27FC236}">
                <a16:creationId xmlns:a16="http://schemas.microsoft.com/office/drawing/2014/main" id="{E81B73EB-A4EC-4386-B739-946B398204D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717045" y="2571750"/>
            <a:ext cx="2747409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enter address</a:t>
            </a:r>
            <a:endParaRPr lang="de-DE" dirty="0"/>
          </a:p>
        </p:txBody>
      </p:sp>
      <p:sp>
        <p:nvSpPr>
          <p:cNvPr id="29" name="Telefonnummer">
            <a:extLst>
              <a:ext uri="{FF2B5EF4-FFF2-40B4-BE49-F238E27FC236}">
                <a16:creationId xmlns:a16="http://schemas.microsoft.com/office/drawing/2014/main" id="{2DA4082A-C3C6-4B7E-8520-071491A1C11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174399" y="2803118"/>
            <a:ext cx="1778834" cy="245786"/>
          </a:xfrm>
        </p:spPr>
        <p:txBody>
          <a:bodyPr/>
          <a:lstStyle>
            <a:lvl1pPr marL="0" indent="0" defTabSz="536575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phone	+</a:t>
            </a:r>
            <a:r>
              <a:rPr lang="de-DE" dirty="0"/>
              <a:t>49 (0) 711 685-</a:t>
            </a:r>
          </a:p>
        </p:txBody>
      </p:sp>
      <p:sp>
        <p:nvSpPr>
          <p:cNvPr id="31" name="www">
            <a:extLst>
              <a:ext uri="{FF2B5EF4-FFF2-40B4-BE49-F238E27FC236}">
                <a16:creationId xmlns:a16="http://schemas.microsoft.com/office/drawing/2014/main" id="{AEC2B0E7-03E5-45D0-9BAE-82EB0C828005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174400" y="3063790"/>
            <a:ext cx="364806" cy="238329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www.</a:t>
            </a:r>
          </a:p>
        </p:txBody>
      </p:sp>
      <p:sp>
        <p:nvSpPr>
          <p:cNvPr id="32" name="Webadresse">
            <a:extLst>
              <a:ext uri="{FF2B5EF4-FFF2-40B4-BE49-F238E27FC236}">
                <a16:creationId xmlns:a16="http://schemas.microsoft.com/office/drawing/2014/main" id="{0E21CC8E-1A45-40C8-9B74-7890EB0C931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539207" y="3063790"/>
            <a:ext cx="1838323" cy="238329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enter address</a:t>
            </a:r>
            <a:endParaRPr lang="de-DE" dirty="0"/>
          </a:p>
        </p:txBody>
      </p:sp>
      <p:sp>
        <p:nvSpPr>
          <p:cNvPr id="33" name="Universität Stuttgart">
            <a:extLst>
              <a:ext uri="{FF2B5EF4-FFF2-40B4-BE49-F238E27FC236}">
                <a16:creationId xmlns:a16="http://schemas.microsoft.com/office/drawing/2014/main" id="{CF7259B9-9504-46FB-B370-AC2773C7296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2174399" y="3508234"/>
            <a:ext cx="2500012" cy="218691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0" lvl="0" indent="0" algn="l" defTabSz="571454" rtl="0" eaLnBrk="1" latinLnBrk="0" hangingPunct="1">
              <a:lnSpc>
                <a:spcPct val="120000"/>
              </a:lnSpc>
              <a:spcBef>
                <a:spcPts val="625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None/>
              <a:tabLst>
                <a:tab pos="541338" algn="l"/>
              </a:tabLst>
            </a:pPr>
            <a:r>
              <a:rPr lang="de-DE"/>
              <a:t>University of </a:t>
            </a:r>
            <a:r>
              <a:rPr lang="de-DE" dirty="0"/>
              <a:t>Stuttgart</a:t>
            </a:r>
          </a:p>
        </p:txBody>
      </p:sp>
      <p:sp>
        <p:nvSpPr>
          <p:cNvPr id="34" name="Abteilung Institut">
            <a:extLst>
              <a:ext uri="{FF2B5EF4-FFF2-40B4-BE49-F238E27FC236}">
                <a16:creationId xmlns:a16="http://schemas.microsoft.com/office/drawing/2014/main" id="{059F4093-CD26-4895-85F3-B29428C74E0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74399" y="3747179"/>
            <a:ext cx="3290054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Department or institute name</a:t>
            </a:r>
            <a:endParaRPr lang="de-DE" dirty="0"/>
          </a:p>
        </p:txBody>
      </p:sp>
      <p:sp>
        <p:nvSpPr>
          <p:cNvPr id="35" name="Adressfeld">
            <a:extLst>
              <a:ext uri="{FF2B5EF4-FFF2-40B4-BE49-F238E27FC236}">
                <a16:creationId xmlns:a16="http://schemas.microsoft.com/office/drawing/2014/main" id="{944C83B1-3AA3-4602-A9BD-2CABB5B049A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174399" y="3983433"/>
            <a:ext cx="3290054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Address</a:t>
            </a:r>
            <a:endParaRPr lang="de-DE" dirty="0"/>
          </a:p>
        </p:txBody>
      </p:sp>
      <p:sp>
        <p:nvSpPr>
          <p:cNvPr id="30" name="Durchwahl">
            <a:extLst>
              <a:ext uri="{FF2B5EF4-FFF2-40B4-BE49-F238E27FC236}">
                <a16:creationId xmlns:a16="http://schemas.microsoft.com/office/drawing/2014/main" id="{1A7ADEF9-373D-4153-9017-F39E9F0E084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819426" y="2803118"/>
            <a:ext cx="649267" cy="245786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###-##</a:t>
            </a:r>
          </a:p>
        </p:txBody>
      </p:sp>
    </p:spTree>
    <p:extLst>
      <p:ext uri="{BB962C8B-B14F-4D97-AF65-F5344CB8AC3E}">
        <p14:creationId xmlns:p14="http://schemas.microsoft.com/office/powerpoint/2010/main" val="309029296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itute_Schlussfolie bla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feld"/>
          <p:cNvSpPr txBox="1"/>
          <p:nvPr userDrawn="1"/>
        </p:nvSpPr>
        <p:spPr>
          <a:xfrm>
            <a:off x="396000" y="1360800"/>
            <a:ext cx="2160000" cy="291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lvl="0" indent="0" defTabSz="685800">
              <a:lnSpc>
                <a:spcPct val="120000"/>
              </a:lnSpc>
              <a:spcBef>
                <a:spcPts val="75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49263" indent="-273050" defTabSz="6858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</a:defRPr>
            </a:lvl2pPr>
            <a:lvl3pPr marL="715963" indent="-266700" defTabSz="6858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</a:defRPr>
            </a:lvl3pPr>
            <a:lvl4pPr marL="987425" indent="-271463" defTabSz="6858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</a:defRPr>
            </a:lvl4pPr>
            <a:lvl5pPr marL="1254125" indent="-266700" defTabSz="6858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</a:defRPr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pPr lvl="0">
              <a:spcBef>
                <a:spcPts val="200"/>
              </a:spcBef>
              <a:spcAft>
                <a:spcPts val="0"/>
              </a:spcAft>
              <a:tabLst>
                <a:tab pos="541332" algn="l"/>
              </a:tabLst>
            </a:pPr>
            <a:r>
              <a:rPr lang="de-DE" sz="2000" b="1">
                <a:solidFill>
                  <a:schemeClr val="bg1"/>
                </a:solidFill>
              </a:rPr>
              <a:t>Thank you!</a:t>
            </a:r>
            <a:endParaRPr lang="de-DE" sz="2000" b="1" dirty="0">
              <a:solidFill>
                <a:schemeClr val="bg1"/>
              </a:solidFill>
            </a:endParaRPr>
          </a:p>
        </p:txBody>
      </p:sp>
      <p:sp>
        <p:nvSpPr>
          <p:cNvPr id="27" name="Bildplatzhalter 7">
            <a:extLst>
              <a:ext uri="{FF2B5EF4-FFF2-40B4-BE49-F238E27FC236}">
                <a16:creationId xmlns:a16="http://schemas.microsoft.com/office/drawing/2014/main" id="{E8FAD59D-97FD-4838-AA91-B266FA5DD3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10400" y="1911600"/>
            <a:ext cx="1440000" cy="1440000"/>
          </a:xfrm>
          <a:prstGeom prst="ellipse">
            <a:avLst/>
          </a:prstGeom>
          <a:solidFill>
            <a:schemeClr val="bg1"/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20" name="Textplatzhalt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2174400" y="2093040"/>
            <a:ext cx="3290054" cy="1944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1" name="E-Mail">
            <a:extLst>
              <a:ext uri="{FF2B5EF4-FFF2-40B4-BE49-F238E27FC236}">
                <a16:creationId xmlns:a16="http://schemas.microsoft.com/office/drawing/2014/main" id="{ADA7090D-6D2F-4627-AF98-55F7B225190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74399" y="2571750"/>
            <a:ext cx="542646" cy="216482"/>
          </a:xfrm>
        </p:spPr>
        <p:txBody>
          <a:bodyPr/>
          <a:lstStyle>
            <a:lvl1pPr>
              <a:buFontTx/>
              <a:buNone/>
              <a:defRPr lang="de-DE" sz="12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defRPr lang="de-DE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de-DE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de-DE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de-DE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defTabSz="571454" rtl="0" eaLnBrk="1" latinLnBrk="0" hangingPunct="1">
              <a:lnSpc>
                <a:spcPct val="120000"/>
              </a:lnSpc>
              <a:spcBef>
                <a:spcPts val="625"/>
              </a:spcBef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de-DE"/>
              <a:t>e-Mail</a:t>
            </a:r>
            <a:endParaRPr lang="de-DE" dirty="0"/>
          </a:p>
        </p:txBody>
      </p:sp>
      <p:sp>
        <p:nvSpPr>
          <p:cNvPr id="29" name="Email Adresse">
            <a:extLst>
              <a:ext uri="{FF2B5EF4-FFF2-40B4-BE49-F238E27FC236}">
                <a16:creationId xmlns:a16="http://schemas.microsoft.com/office/drawing/2014/main" id="{A42FBBA1-BB7D-4A0A-A652-A460339A565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717045" y="2571750"/>
            <a:ext cx="2747409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enter address</a:t>
            </a:r>
            <a:endParaRPr lang="de-DE" dirty="0"/>
          </a:p>
        </p:txBody>
      </p:sp>
      <p:sp>
        <p:nvSpPr>
          <p:cNvPr id="30" name="Telefonnummer">
            <a:extLst>
              <a:ext uri="{FF2B5EF4-FFF2-40B4-BE49-F238E27FC236}">
                <a16:creationId xmlns:a16="http://schemas.microsoft.com/office/drawing/2014/main" id="{CA948A15-388C-4F75-B40D-3BD27994E9B8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174399" y="2803118"/>
            <a:ext cx="1682705" cy="245786"/>
          </a:xfrm>
        </p:spPr>
        <p:txBody>
          <a:bodyPr/>
          <a:lstStyle>
            <a:lvl1pPr marL="0" indent="0">
              <a:buNone/>
              <a:tabLst>
                <a:tab pos="536575" algn="l"/>
              </a:tabLst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Phone	+49 (0) 711 685-</a:t>
            </a:r>
            <a:endParaRPr lang="de-DE" dirty="0"/>
          </a:p>
        </p:txBody>
      </p:sp>
      <p:sp>
        <p:nvSpPr>
          <p:cNvPr id="32" name="www">
            <a:extLst>
              <a:ext uri="{FF2B5EF4-FFF2-40B4-BE49-F238E27FC236}">
                <a16:creationId xmlns:a16="http://schemas.microsoft.com/office/drawing/2014/main" id="{0CFA1923-0E88-43A3-B023-7343A541A89D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174400" y="3063790"/>
            <a:ext cx="364806" cy="238329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www.</a:t>
            </a:r>
          </a:p>
        </p:txBody>
      </p:sp>
      <p:sp>
        <p:nvSpPr>
          <p:cNvPr id="33" name="Webadresse">
            <a:extLst>
              <a:ext uri="{FF2B5EF4-FFF2-40B4-BE49-F238E27FC236}">
                <a16:creationId xmlns:a16="http://schemas.microsoft.com/office/drawing/2014/main" id="{8B7E10CD-3F91-494E-B799-BA1899405BB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539207" y="3063790"/>
            <a:ext cx="1838323" cy="238329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enter address</a:t>
            </a:r>
            <a:endParaRPr lang="de-DE" dirty="0"/>
          </a:p>
        </p:txBody>
      </p:sp>
      <p:sp>
        <p:nvSpPr>
          <p:cNvPr id="34" name="Universität Stuttgart">
            <a:extLst>
              <a:ext uri="{FF2B5EF4-FFF2-40B4-BE49-F238E27FC236}">
                <a16:creationId xmlns:a16="http://schemas.microsoft.com/office/drawing/2014/main" id="{B0F53DE6-85E0-49DF-B7EB-2B9634BBB2B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2174399" y="3508234"/>
            <a:ext cx="2500012" cy="218691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0" lvl="0" indent="0" algn="l" defTabSz="571454" rtl="0" eaLnBrk="1" latinLnBrk="0" hangingPunct="1">
              <a:lnSpc>
                <a:spcPct val="120000"/>
              </a:lnSpc>
              <a:spcBef>
                <a:spcPts val="625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None/>
              <a:tabLst>
                <a:tab pos="541338" algn="l"/>
              </a:tabLst>
            </a:pPr>
            <a:r>
              <a:rPr lang="de-DE"/>
              <a:t>University of </a:t>
            </a:r>
            <a:r>
              <a:rPr lang="de-DE" dirty="0"/>
              <a:t>Stuttgart</a:t>
            </a:r>
          </a:p>
        </p:txBody>
      </p:sp>
      <p:sp>
        <p:nvSpPr>
          <p:cNvPr id="35" name="Abteilung Institut">
            <a:extLst>
              <a:ext uri="{FF2B5EF4-FFF2-40B4-BE49-F238E27FC236}">
                <a16:creationId xmlns:a16="http://schemas.microsoft.com/office/drawing/2014/main" id="{5C49AD49-8C59-4D12-89FD-669E7CC7C32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74399" y="3747179"/>
            <a:ext cx="3290054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Department or institute name</a:t>
            </a:r>
            <a:endParaRPr lang="de-DE" dirty="0"/>
          </a:p>
        </p:txBody>
      </p:sp>
      <p:sp>
        <p:nvSpPr>
          <p:cNvPr id="36" name="Adressfeld">
            <a:extLst>
              <a:ext uri="{FF2B5EF4-FFF2-40B4-BE49-F238E27FC236}">
                <a16:creationId xmlns:a16="http://schemas.microsoft.com/office/drawing/2014/main" id="{FFFEDAD7-3B5F-4F25-9D92-2118491742A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174399" y="3983433"/>
            <a:ext cx="3290054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Address</a:t>
            </a:r>
            <a:endParaRPr lang="de-DE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3B47048E-F4B2-4CE3-8E2C-9004A5C5BC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00" y="268958"/>
            <a:ext cx="2136071" cy="431998"/>
          </a:xfrm>
          <a:prstGeom prst="rect">
            <a:avLst/>
          </a:prstGeom>
        </p:spPr>
      </p:pic>
      <p:sp>
        <p:nvSpPr>
          <p:cNvPr id="31" name="Durchwahl">
            <a:extLst>
              <a:ext uri="{FF2B5EF4-FFF2-40B4-BE49-F238E27FC236}">
                <a16:creationId xmlns:a16="http://schemas.microsoft.com/office/drawing/2014/main" id="{AF5EC6AA-0555-45A6-908C-DCCBA57E1BD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813666" y="2803118"/>
            <a:ext cx="649267" cy="245786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###-##</a:t>
            </a:r>
          </a:p>
        </p:txBody>
      </p:sp>
      <p:sp>
        <p:nvSpPr>
          <p:cNvPr id="18" name="Textplatzhalter 9">
            <a:extLst>
              <a:ext uri="{FF2B5EF4-FFF2-40B4-BE49-F238E27FC236}">
                <a16:creationId xmlns:a16="http://schemas.microsoft.com/office/drawing/2014/main" id="{DE1BCEF2-3615-40F6-9700-AC8523EE704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52454" y="593154"/>
            <a:ext cx="3561913" cy="435081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Institutsname max. 2-zeilig, bitte hier klicken und überschreiben</a:t>
            </a:r>
          </a:p>
        </p:txBody>
      </p:sp>
    </p:spTree>
    <p:extLst>
      <p:ext uri="{BB962C8B-B14F-4D97-AF65-F5344CB8AC3E}">
        <p14:creationId xmlns:p14="http://schemas.microsoft.com/office/powerpoint/2010/main" val="3483609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3 Institute Bild im Kre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0C5DE6BF-7C3C-4DD9-B444-AAC623C74DA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800" y="268958"/>
            <a:ext cx="2136071" cy="431998"/>
          </a:xfrm>
          <a:prstGeom prst="rect">
            <a:avLst/>
          </a:prstGeom>
        </p:spPr>
      </p:pic>
      <p:sp>
        <p:nvSpPr>
          <p:cNvPr id="12" name="Textplatzhalter 9">
            <a:extLst>
              <a:ext uri="{FF2B5EF4-FFF2-40B4-BE49-F238E27FC236}">
                <a16:creationId xmlns:a16="http://schemas.microsoft.com/office/drawing/2014/main" id="{868A37DF-9496-476C-BBBA-BE7FB54F5C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52454" y="593154"/>
            <a:ext cx="3561913" cy="435081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1200"/>
            </a:lvl1pPr>
          </a:lstStyle>
          <a:p>
            <a:pPr lvl="0"/>
            <a:r>
              <a:rPr lang="de-DE" dirty="0"/>
              <a:t>Institutsname max. 2-zeilig, bitte hier klicken und überschreiben</a:t>
            </a:r>
          </a:p>
        </p:txBody>
      </p:sp>
      <p:sp>
        <p:nvSpPr>
          <p:cNvPr id="6" name="Rechteck 5"/>
          <p:cNvSpPr/>
          <p:nvPr userDrawn="1"/>
        </p:nvSpPr>
        <p:spPr>
          <a:xfrm>
            <a:off x="0" y="1266842"/>
            <a:ext cx="9144000" cy="387665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00" dirty="0"/>
          </a:p>
        </p:txBody>
      </p:sp>
      <p:sp>
        <p:nvSpPr>
          <p:cNvPr id="13" name="Textplatzhalter 6"/>
          <p:cNvSpPr>
            <a:spLocks noGrp="1"/>
          </p:cNvSpPr>
          <p:nvPr>
            <p:ph type="body" sz="quarter" idx="17" hasCustomPrompt="1"/>
          </p:nvPr>
        </p:nvSpPr>
        <p:spPr>
          <a:xfrm>
            <a:off x="388205" y="1456567"/>
            <a:ext cx="4536000" cy="2636385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2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59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0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18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Barrierefreier  Titel – Text durch Klicken </a:t>
            </a:r>
            <a:br>
              <a:rPr lang="de-DE" dirty="0"/>
            </a:br>
            <a:r>
              <a:rPr lang="de-DE" dirty="0"/>
              <a:t>hinzufügen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8" hasCustomPrompt="1"/>
          </p:nvPr>
        </p:nvSpPr>
        <p:spPr>
          <a:xfrm>
            <a:off x="388941" y="4162694"/>
            <a:ext cx="4535487" cy="588645"/>
          </a:xfrm>
        </p:spPr>
        <p:txBody>
          <a:bodyPr/>
          <a:lstStyle>
            <a:lvl1pPr marL="0" indent="0">
              <a:lnSpc>
                <a:spcPct val="110000"/>
              </a:lnSpc>
              <a:spcBef>
                <a:spcPts val="0"/>
              </a:spcBef>
              <a:buFontTx/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buFontTx/>
              <a:buNone/>
              <a:defRPr sz="1600">
                <a:solidFill>
                  <a:schemeClr val="bg1"/>
                </a:solidFill>
              </a:defRPr>
            </a:lvl3pPr>
            <a:lvl4pPr marL="0" indent="0">
              <a:buFontTx/>
              <a:buNone/>
              <a:defRPr sz="1600">
                <a:solidFill>
                  <a:schemeClr val="bg1"/>
                </a:solidFill>
              </a:defRPr>
            </a:lvl4pPr>
            <a:lvl5pPr marL="0" indent="0">
              <a:buFontTx/>
              <a:buNone/>
              <a:defRPr sz="1600">
                <a:solidFill>
                  <a:schemeClr val="bg1"/>
                </a:solidFill>
              </a:defRPr>
            </a:lvl5pPr>
          </a:lstStyle>
          <a:p>
            <a:r>
              <a:rPr lang="de-DE" dirty="0"/>
              <a:t>Formatvorlage des Untertitelmasters durch Klicken bearbeiten</a:t>
            </a:r>
          </a:p>
        </p:txBody>
      </p:sp>
      <p:sp>
        <p:nvSpPr>
          <p:cNvPr id="5" name="Bildplatzhalter 4"/>
          <p:cNvSpPr>
            <a:spLocks noGrp="1"/>
          </p:cNvSpPr>
          <p:nvPr>
            <p:ph type="pic" sz="quarter" idx="15"/>
          </p:nvPr>
        </p:nvSpPr>
        <p:spPr>
          <a:xfrm>
            <a:off x="5060018" y="698873"/>
            <a:ext cx="3816000" cy="38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9" name="Bildplatzhalter 4"/>
          <p:cNvSpPr>
            <a:spLocks noGrp="1" noChangeAspect="1"/>
          </p:cNvSpPr>
          <p:nvPr>
            <p:ph type="pic" sz="quarter" idx="16" hasCustomPrompt="1"/>
          </p:nvPr>
        </p:nvSpPr>
        <p:spPr>
          <a:xfrm>
            <a:off x="7437803" y="3498494"/>
            <a:ext cx="1329711" cy="1328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 sz="900" baseline="0"/>
            </a:lvl1pPr>
          </a:lstStyle>
          <a:p>
            <a:r>
              <a:rPr lang="de-DE" dirty="0" err="1"/>
              <a:t>Sublogo</a:t>
            </a:r>
            <a:r>
              <a:rPr lang="de-DE" dirty="0"/>
              <a:t> einfügen</a:t>
            </a:r>
          </a:p>
        </p:txBody>
      </p:sp>
    </p:spTree>
    <p:extLst>
      <p:ext uri="{BB962C8B-B14F-4D97-AF65-F5344CB8AC3E}">
        <p14:creationId xmlns:p14="http://schemas.microsoft.com/office/powerpoint/2010/main" val="4215112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4 Institute Bild im Kre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C394958B-96B0-482F-9CDD-2894CA0BA7D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800" y="268958"/>
            <a:ext cx="2136071" cy="431998"/>
          </a:xfrm>
          <a:prstGeom prst="rect">
            <a:avLst/>
          </a:prstGeom>
        </p:spPr>
      </p:pic>
      <p:sp>
        <p:nvSpPr>
          <p:cNvPr id="9" name="Textplatzhalter 9">
            <a:extLst>
              <a:ext uri="{FF2B5EF4-FFF2-40B4-BE49-F238E27FC236}">
                <a16:creationId xmlns:a16="http://schemas.microsoft.com/office/drawing/2014/main" id="{7E9C39E4-13B3-44F8-B92B-E1DEC19232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52454" y="593154"/>
            <a:ext cx="3561913" cy="435081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1200"/>
            </a:lvl1pPr>
          </a:lstStyle>
          <a:p>
            <a:pPr lvl="0"/>
            <a:r>
              <a:rPr lang="de-DE" dirty="0"/>
              <a:t>Institutsname max. 2-zeilig, bitte hier klicken und überschreiben</a:t>
            </a:r>
          </a:p>
        </p:txBody>
      </p:sp>
      <p:sp>
        <p:nvSpPr>
          <p:cNvPr id="6" name="Rechteck 5"/>
          <p:cNvSpPr/>
          <p:nvPr userDrawn="1"/>
        </p:nvSpPr>
        <p:spPr>
          <a:xfrm>
            <a:off x="0" y="1266841"/>
            <a:ext cx="9144000" cy="3304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00" dirty="0"/>
          </a:p>
        </p:txBody>
      </p:sp>
      <p:sp>
        <p:nvSpPr>
          <p:cNvPr id="13" name="Textplatzhalter 6"/>
          <p:cNvSpPr>
            <a:spLocks noGrp="1"/>
          </p:cNvSpPr>
          <p:nvPr>
            <p:ph type="body" sz="quarter" idx="16" hasCustomPrompt="1"/>
          </p:nvPr>
        </p:nvSpPr>
        <p:spPr>
          <a:xfrm>
            <a:off x="388207" y="1456566"/>
            <a:ext cx="4534828" cy="2441376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2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59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0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18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Barrierefreier  Titel – Text durch Klicken </a:t>
            </a:r>
            <a:br>
              <a:rPr lang="de-DE" dirty="0"/>
            </a:br>
            <a:r>
              <a:rPr lang="de-DE" dirty="0"/>
              <a:t>hinzufügen</a:t>
            </a:r>
          </a:p>
        </p:txBody>
      </p:sp>
      <p:sp>
        <p:nvSpPr>
          <p:cNvPr id="15" name="Textplatzhalter 7"/>
          <p:cNvSpPr>
            <a:spLocks noGrp="1"/>
          </p:cNvSpPr>
          <p:nvPr>
            <p:ph type="body" sz="quarter" idx="18" hasCustomPrompt="1"/>
          </p:nvPr>
        </p:nvSpPr>
        <p:spPr>
          <a:xfrm>
            <a:off x="388941" y="3982997"/>
            <a:ext cx="4535487" cy="588645"/>
          </a:xfrm>
        </p:spPr>
        <p:txBody>
          <a:bodyPr/>
          <a:lstStyle>
            <a:lvl1pPr marL="0" indent="0">
              <a:lnSpc>
                <a:spcPct val="110000"/>
              </a:lnSpc>
              <a:spcBef>
                <a:spcPts val="0"/>
              </a:spcBef>
              <a:buFontTx/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buFontTx/>
              <a:buNone/>
              <a:defRPr sz="1600">
                <a:solidFill>
                  <a:schemeClr val="bg1"/>
                </a:solidFill>
              </a:defRPr>
            </a:lvl3pPr>
            <a:lvl4pPr marL="0" indent="0">
              <a:buFontTx/>
              <a:buNone/>
              <a:defRPr sz="1600">
                <a:solidFill>
                  <a:schemeClr val="bg1"/>
                </a:solidFill>
              </a:defRPr>
            </a:lvl4pPr>
            <a:lvl5pPr marL="0" indent="0">
              <a:buFontTx/>
              <a:buNone/>
              <a:defRPr sz="1600">
                <a:solidFill>
                  <a:schemeClr val="bg1"/>
                </a:solidFill>
              </a:defRPr>
            </a:lvl5pPr>
          </a:lstStyle>
          <a:p>
            <a:r>
              <a:rPr lang="de-DE" dirty="0"/>
              <a:t>Formatvorlage des Untertitelmasters durch Klicken bearbeiten</a:t>
            </a:r>
          </a:p>
        </p:txBody>
      </p:sp>
      <p:sp>
        <p:nvSpPr>
          <p:cNvPr id="14" name="Bildplatzhalter 4">
            <a:extLst>
              <a:ext uri="{FF2B5EF4-FFF2-40B4-BE49-F238E27FC236}">
                <a16:creationId xmlns:a16="http://schemas.microsoft.com/office/drawing/2014/main" id="{E4F7A711-2DC3-438B-A0AC-CD198DE6C59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060018" y="698873"/>
            <a:ext cx="3816000" cy="381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de-DE" dirty="0"/>
              <a:t>Bild durch Klicken auf Symbol hinzufügen</a:t>
            </a:r>
            <a:endParaRPr lang="en-US" dirty="0"/>
          </a:p>
        </p:txBody>
      </p:sp>
      <p:sp>
        <p:nvSpPr>
          <p:cNvPr id="7" name="Bildplatzhalter 6"/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7282472" y="4695248"/>
            <a:ext cx="1422400" cy="331513"/>
          </a:xfrm>
        </p:spPr>
        <p:txBody>
          <a:bodyPr/>
          <a:lstStyle>
            <a:lvl1pPr marL="0" indent="0">
              <a:buFontTx/>
              <a:buNone/>
              <a:defRPr sz="1100" baseline="0"/>
            </a:lvl1pPr>
          </a:lstStyle>
          <a:p>
            <a:r>
              <a:rPr lang="de-DE" dirty="0" err="1"/>
              <a:t>Sublogo</a:t>
            </a:r>
            <a:r>
              <a:rPr lang="de-DE" dirty="0"/>
              <a:t> einfügen</a:t>
            </a:r>
          </a:p>
        </p:txBody>
      </p:sp>
    </p:spTree>
    <p:extLst>
      <p:ext uri="{BB962C8B-B14F-4D97-AF65-F5344CB8AC3E}">
        <p14:creationId xmlns:p14="http://schemas.microsoft.com/office/powerpoint/2010/main" val="2465160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380E903D-6891-4B4C-972E-C7B415869C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546519"/>
            <a:ext cx="8244200" cy="248603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08/20/2020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University of Stuttgart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2CC3C-1DC0-4FDA-9590-6CC506AB67F8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81450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2zeilig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08/20/2020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University of Stuttgart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2CC3C-1DC0-4FDA-9590-6CC506AB67F8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152840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Kapite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ihandform: Form 8">
            <a:extLst>
              <a:ext uri="{FF2B5EF4-FFF2-40B4-BE49-F238E27FC236}">
                <a16:creationId xmlns:a16="http://schemas.microsoft.com/office/drawing/2014/main" id="{989E6229-E650-4C0F-8141-1787714FDD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279949" y="0"/>
            <a:ext cx="6543725" cy="3533140"/>
          </a:xfrm>
          <a:custGeom>
            <a:avLst/>
            <a:gdLst>
              <a:gd name="connsiteX0" fmla="*/ 10560 w 6543725"/>
              <a:gd name="connsiteY0" fmla="*/ 0 h 3533140"/>
              <a:gd name="connsiteX1" fmla="*/ 6533165 w 6543725"/>
              <a:gd name="connsiteY1" fmla="*/ 0 h 3533140"/>
              <a:gd name="connsiteX2" fmla="*/ 6543725 w 6543725"/>
              <a:gd name="connsiteY2" fmla="*/ 261277 h 3533140"/>
              <a:gd name="connsiteX3" fmla="*/ 6532879 w 6543725"/>
              <a:gd name="connsiteY3" fmla="*/ 529622 h 3533140"/>
              <a:gd name="connsiteX4" fmla="*/ 6500902 w 6543725"/>
              <a:gd name="connsiteY4" fmla="*/ 791992 h 3533140"/>
              <a:gd name="connsiteX5" fmla="*/ 6448637 w 6543725"/>
              <a:gd name="connsiteY5" fmla="*/ 1047546 h 3533140"/>
              <a:gd name="connsiteX6" fmla="*/ 6376924 w 6543725"/>
              <a:gd name="connsiteY6" fmla="*/ 1295442 h 3533140"/>
              <a:gd name="connsiteX7" fmla="*/ 6286607 w 6543725"/>
              <a:gd name="connsiteY7" fmla="*/ 1534837 h 3533140"/>
              <a:gd name="connsiteX8" fmla="*/ 6178527 w 6543725"/>
              <a:gd name="connsiteY8" fmla="*/ 1764890 h 3533140"/>
              <a:gd name="connsiteX9" fmla="*/ 6053527 w 6543725"/>
              <a:gd name="connsiteY9" fmla="*/ 1984758 h 3533140"/>
              <a:gd name="connsiteX10" fmla="*/ 5912448 w 6543725"/>
              <a:gd name="connsiteY10" fmla="*/ 2193600 h 3533140"/>
              <a:gd name="connsiteX11" fmla="*/ 5756132 w 6543725"/>
              <a:gd name="connsiteY11" fmla="*/ 2390573 h 3533140"/>
              <a:gd name="connsiteX12" fmla="*/ 5585421 w 6543725"/>
              <a:gd name="connsiteY12" fmla="*/ 2574836 h 3533140"/>
              <a:gd name="connsiteX13" fmla="*/ 5401159 w 6543725"/>
              <a:gd name="connsiteY13" fmla="*/ 2745547 h 3533140"/>
              <a:gd name="connsiteX14" fmla="*/ 5204185 w 6543725"/>
              <a:gd name="connsiteY14" fmla="*/ 2901862 h 3533140"/>
              <a:gd name="connsiteX15" fmla="*/ 4995343 w 6543725"/>
              <a:gd name="connsiteY15" fmla="*/ 3042941 h 3533140"/>
              <a:gd name="connsiteX16" fmla="*/ 4775475 w 6543725"/>
              <a:gd name="connsiteY16" fmla="*/ 3167942 h 3533140"/>
              <a:gd name="connsiteX17" fmla="*/ 4545422 w 6543725"/>
              <a:gd name="connsiteY17" fmla="*/ 3276022 h 3533140"/>
              <a:gd name="connsiteX18" fmla="*/ 4306027 w 6543725"/>
              <a:gd name="connsiteY18" fmla="*/ 3366339 h 3533140"/>
              <a:gd name="connsiteX19" fmla="*/ 4058131 w 6543725"/>
              <a:gd name="connsiteY19" fmla="*/ 3438051 h 3533140"/>
              <a:gd name="connsiteX20" fmla="*/ 3802577 w 6543725"/>
              <a:gd name="connsiteY20" fmla="*/ 3490317 h 3533140"/>
              <a:gd name="connsiteX21" fmla="*/ 3540207 w 6543725"/>
              <a:gd name="connsiteY21" fmla="*/ 3522294 h 3533140"/>
              <a:gd name="connsiteX22" fmla="*/ 3271862 w 6543725"/>
              <a:gd name="connsiteY22" fmla="*/ 3533140 h 3533140"/>
              <a:gd name="connsiteX23" fmla="*/ 3003520 w 6543725"/>
              <a:gd name="connsiteY23" fmla="*/ 3522294 h 3533140"/>
              <a:gd name="connsiteX24" fmla="*/ 2741151 w 6543725"/>
              <a:gd name="connsiteY24" fmla="*/ 3490317 h 3533140"/>
              <a:gd name="connsiteX25" fmla="*/ 2485598 w 6543725"/>
              <a:gd name="connsiteY25" fmla="*/ 3438051 h 3533140"/>
              <a:gd name="connsiteX26" fmla="*/ 2237703 w 6543725"/>
              <a:gd name="connsiteY26" fmla="*/ 3366339 h 3533140"/>
              <a:gd name="connsiteX27" fmla="*/ 1998308 w 6543725"/>
              <a:gd name="connsiteY27" fmla="*/ 3276022 h 3533140"/>
              <a:gd name="connsiteX28" fmla="*/ 1768256 w 6543725"/>
              <a:gd name="connsiteY28" fmla="*/ 3167942 h 3533140"/>
              <a:gd name="connsiteX29" fmla="*/ 1548387 w 6543725"/>
              <a:gd name="connsiteY29" fmla="*/ 3042941 h 3533140"/>
              <a:gd name="connsiteX30" fmla="*/ 1339545 w 6543725"/>
              <a:gd name="connsiteY30" fmla="*/ 2901862 h 3533140"/>
              <a:gd name="connsiteX31" fmla="*/ 1142571 w 6543725"/>
              <a:gd name="connsiteY31" fmla="*/ 2745547 h 3533140"/>
              <a:gd name="connsiteX32" fmla="*/ 958308 w 6543725"/>
              <a:gd name="connsiteY32" fmla="*/ 2574836 h 3533140"/>
              <a:gd name="connsiteX33" fmla="*/ 787597 w 6543725"/>
              <a:gd name="connsiteY33" fmla="*/ 2390573 h 3533140"/>
              <a:gd name="connsiteX34" fmla="*/ 631281 w 6543725"/>
              <a:gd name="connsiteY34" fmla="*/ 2193600 h 3533140"/>
              <a:gd name="connsiteX35" fmla="*/ 490201 w 6543725"/>
              <a:gd name="connsiteY35" fmla="*/ 1984758 h 3533140"/>
              <a:gd name="connsiteX36" fmla="*/ 365200 w 6543725"/>
              <a:gd name="connsiteY36" fmla="*/ 1764890 h 3533140"/>
              <a:gd name="connsiteX37" fmla="*/ 257120 w 6543725"/>
              <a:gd name="connsiteY37" fmla="*/ 1534837 h 3533140"/>
              <a:gd name="connsiteX38" fmla="*/ 166802 w 6543725"/>
              <a:gd name="connsiteY38" fmla="*/ 1295442 h 3533140"/>
              <a:gd name="connsiteX39" fmla="*/ 95089 w 6543725"/>
              <a:gd name="connsiteY39" fmla="*/ 1047546 h 3533140"/>
              <a:gd name="connsiteX40" fmla="*/ 42823 w 6543725"/>
              <a:gd name="connsiteY40" fmla="*/ 791992 h 3533140"/>
              <a:gd name="connsiteX41" fmla="*/ 10846 w 6543725"/>
              <a:gd name="connsiteY41" fmla="*/ 529622 h 3533140"/>
              <a:gd name="connsiteX42" fmla="*/ 0 w 6543725"/>
              <a:gd name="connsiteY42" fmla="*/ 261277 h 3533140"/>
              <a:gd name="connsiteX43" fmla="*/ 10560 w 6543725"/>
              <a:gd name="connsiteY43" fmla="*/ 0 h 3533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543725" h="3533140">
                <a:moveTo>
                  <a:pt x="10560" y="0"/>
                </a:moveTo>
                <a:lnTo>
                  <a:pt x="6533165" y="0"/>
                </a:lnTo>
                <a:lnTo>
                  <a:pt x="6543725" y="261277"/>
                </a:lnTo>
                <a:lnTo>
                  <a:pt x="6532879" y="529622"/>
                </a:lnTo>
                <a:lnTo>
                  <a:pt x="6500902" y="791992"/>
                </a:lnTo>
                <a:lnTo>
                  <a:pt x="6448637" y="1047546"/>
                </a:lnTo>
                <a:lnTo>
                  <a:pt x="6376924" y="1295442"/>
                </a:lnTo>
                <a:lnTo>
                  <a:pt x="6286607" y="1534837"/>
                </a:lnTo>
                <a:lnTo>
                  <a:pt x="6178527" y="1764890"/>
                </a:lnTo>
                <a:lnTo>
                  <a:pt x="6053527" y="1984758"/>
                </a:lnTo>
                <a:lnTo>
                  <a:pt x="5912448" y="2193600"/>
                </a:lnTo>
                <a:lnTo>
                  <a:pt x="5756132" y="2390573"/>
                </a:lnTo>
                <a:lnTo>
                  <a:pt x="5585421" y="2574836"/>
                </a:lnTo>
                <a:lnTo>
                  <a:pt x="5401159" y="2745547"/>
                </a:lnTo>
                <a:lnTo>
                  <a:pt x="5204185" y="2901862"/>
                </a:lnTo>
                <a:lnTo>
                  <a:pt x="4995343" y="3042941"/>
                </a:lnTo>
                <a:lnTo>
                  <a:pt x="4775475" y="3167942"/>
                </a:lnTo>
                <a:lnTo>
                  <a:pt x="4545422" y="3276022"/>
                </a:lnTo>
                <a:lnTo>
                  <a:pt x="4306027" y="3366339"/>
                </a:lnTo>
                <a:lnTo>
                  <a:pt x="4058131" y="3438051"/>
                </a:lnTo>
                <a:lnTo>
                  <a:pt x="3802577" y="3490317"/>
                </a:lnTo>
                <a:lnTo>
                  <a:pt x="3540207" y="3522294"/>
                </a:lnTo>
                <a:lnTo>
                  <a:pt x="3271862" y="3533140"/>
                </a:lnTo>
                <a:lnTo>
                  <a:pt x="3003520" y="3522294"/>
                </a:lnTo>
                <a:lnTo>
                  <a:pt x="2741151" y="3490317"/>
                </a:lnTo>
                <a:lnTo>
                  <a:pt x="2485598" y="3438051"/>
                </a:lnTo>
                <a:lnTo>
                  <a:pt x="2237703" y="3366339"/>
                </a:lnTo>
                <a:lnTo>
                  <a:pt x="1998308" y="3276022"/>
                </a:lnTo>
                <a:lnTo>
                  <a:pt x="1768256" y="3167942"/>
                </a:lnTo>
                <a:lnTo>
                  <a:pt x="1548387" y="3042941"/>
                </a:lnTo>
                <a:lnTo>
                  <a:pt x="1339545" y="2901862"/>
                </a:lnTo>
                <a:lnTo>
                  <a:pt x="1142571" y="2745547"/>
                </a:lnTo>
                <a:lnTo>
                  <a:pt x="958308" y="2574836"/>
                </a:lnTo>
                <a:lnTo>
                  <a:pt x="787597" y="2390573"/>
                </a:lnTo>
                <a:lnTo>
                  <a:pt x="631281" y="2193600"/>
                </a:lnTo>
                <a:lnTo>
                  <a:pt x="490201" y="1984758"/>
                </a:lnTo>
                <a:lnTo>
                  <a:pt x="365200" y="1764890"/>
                </a:lnTo>
                <a:lnTo>
                  <a:pt x="257120" y="1534837"/>
                </a:lnTo>
                <a:lnTo>
                  <a:pt x="166802" y="1295442"/>
                </a:lnTo>
                <a:lnTo>
                  <a:pt x="95089" y="1047546"/>
                </a:lnTo>
                <a:lnTo>
                  <a:pt x="42823" y="791992"/>
                </a:lnTo>
                <a:lnTo>
                  <a:pt x="10846" y="529622"/>
                </a:lnTo>
                <a:lnTo>
                  <a:pt x="0" y="261277"/>
                </a:lnTo>
                <a:lnTo>
                  <a:pt x="1056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492756" y="566845"/>
            <a:ext cx="4118110" cy="199439"/>
          </a:xfrm>
        </p:spPr>
        <p:txBody>
          <a:bodyPr>
            <a:noAutofit/>
          </a:bodyPr>
          <a:lstStyle>
            <a:lvl1pPr marL="0" indent="0">
              <a:buNone/>
              <a:defRPr sz="1200" baseline="0">
                <a:solidFill>
                  <a:schemeClr val="tx1"/>
                </a:solidFill>
              </a:defRPr>
            </a:lvl1pPr>
            <a:lvl2pPr marL="34289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9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9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8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7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7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7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Kapitel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2756" y="809999"/>
            <a:ext cx="4118110" cy="1853687"/>
          </a:xfrm>
          <a:prstGeom prst="rect">
            <a:avLst/>
          </a:prstGeo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40680162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Unterkapitel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422803" y="1749602"/>
            <a:ext cx="3026729" cy="199439"/>
          </a:xfrm>
        </p:spPr>
        <p:txBody>
          <a:bodyPr>
            <a:noAutofit/>
          </a:bodyPr>
          <a:lstStyle>
            <a:lvl1pPr marL="0" indent="0">
              <a:buNone/>
              <a:defRPr sz="1200" baseline="0">
                <a:solidFill>
                  <a:schemeClr val="bg1"/>
                </a:solidFill>
              </a:defRPr>
            </a:lvl1pPr>
            <a:lvl2pPr marL="34289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9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9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8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7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7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7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Unterkapitel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22802" y="2025000"/>
            <a:ext cx="5526581" cy="810000"/>
          </a:xfrm>
          <a:prstGeom prst="rect">
            <a:avLst/>
          </a:prstGeom>
        </p:spPr>
        <p:txBody>
          <a:bodyPr anchor="t" anchorCtr="0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708436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ita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ihandform: Form 9">
            <a:extLst>
              <a:ext uri="{FF2B5EF4-FFF2-40B4-BE49-F238E27FC236}">
                <a16:creationId xmlns:a16="http://schemas.microsoft.com/office/drawing/2014/main" id="{15285CE5-013A-4554-99D3-E6E1B75307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29255" y="-1"/>
            <a:ext cx="7842289" cy="4234271"/>
          </a:xfrm>
          <a:custGeom>
            <a:avLst/>
            <a:gdLst>
              <a:gd name="connsiteX0" fmla="*/ 10560 w 6543725"/>
              <a:gd name="connsiteY0" fmla="*/ 0 h 3533140"/>
              <a:gd name="connsiteX1" fmla="*/ 6533165 w 6543725"/>
              <a:gd name="connsiteY1" fmla="*/ 0 h 3533140"/>
              <a:gd name="connsiteX2" fmla="*/ 6543725 w 6543725"/>
              <a:gd name="connsiteY2" fmla="*/ 261277 h 3533140"/>
              <a:gd name="connsiteX3" fmla="*/ 6532879 w 6543725"/>
              <a:gd name="connsiteY3" fmla="*/ 529622 h 3533140"/>
              <a:gd name="connsiteX4" fmla="*/ 6500902 w 6543725"/>
              <a:gd name="connsiteY4" fmla="*/ 791992 h 3533140"/>
              <a:gd name="connsiteX5" fmla="*/ 6448637 w 6543725"/>
              <a:gd name="connsiteY5" fmla="*/ 1047546 h 3533140"/>
              <a:gd name="connsiteX6" fmla="*/ 6376924 w 6543725"/>
              <a:gd name="connsiteY6" fmla="*/ 1295442 h 3533140"/>
              <a:gd name="connsiteX7" fmla="*/ 6286607 w 6543725"/>
              <a:gd name="connsiteY7" fmla="*/ 1534837 h 3533140"/>
              <a:gd name="connsiteX8" fmla="*/ 6178527 w 6543725"/>
              <a:gd name="connsiteY8" fmla="*/ 1764890 h 3533140"/>
              <a:gd name="connsiteX9" fmla="*/ 6053527 w 6543725"/>
              <a:gd name="connsiteY9" fmla="*/ 1984758 h 3533140"/>
              <a:gd name="connsiteX10" fmla="*/ 5912448 w 6543725"/>
              <a:gd name="connsiteY10" fmla="*/ 2193600 h 3533140"/>
              <a:gd name="connsiteX11" fmla="*/ 5756132 w 6543725"/>
              <a:gd name="connsiteY11" fmla="*/ 2390573 h 3533140"/>
              <a:gd name="connsiteX12" fmla="*/ 5585421 w 6543725"/>
              <a:gd name="connsiteY12" fmla="*/ 2574836 h 3533140"/>
              <a:gd name="connsiteX13" fmla="*/ 5401159 w 6543725"/>
              <a:gd name="connsiteY13" fmla="*/ 2745547 h 3533140"/>
              <a:gd name="connsiteX14" fmla="*/ 5204185 w 6543725"/>
              <a:gd name="connsiteY14" fmla="*/ 2901862 h 3533140"/>
              <a:gd name="connsiteX15" fmla="*/ 4995343 w 6543725"/>
              <a:gd name="connsiteY15" fmla="*/ 3042941 h 3533140"/>
              <a:gd name="connsiteX16" fmla="*/ 4775475 w 6543725"/>
              <a:gd name="connsiteY16" fmla="*/ 3167942 h 3533140"/>
              <a:gd name="connsiteX17" fmla="*/ 4545422 w 6543725"/>
              <a:gd name="connsiteY17" fmla="*/ 3276022 h 3533140"/>
              <a:gd name="connsiteX18" fmla="*/ 4306027 w 6543725"/>
              <a:gd name="connsiteY18" fmla="*/ 3366339 h 3533140"/>
              <a:gd name="connsiteX19" fmla="*/ 4058131 w 6543725"/>
              <a:gd name="connsiteY19" fmla="*/ 3438051 h 3533140"/>
              <a:gd name="connsiteX20" fmla="*/ 3802577 w 6543725"/>
              <a:gd name="connsiteY20" fmla="*/ 3490317 h 3533140"/>
              <a:gd name="connsiteX21" fmla="*/ 3540207 w 6543725"/>
              <a:gd name="connsiteY21" fmla="*/ 3522294 h 3533140"/>
              <a:gd name="connsiteX22" fmla="*/ 3271862 w 6543725"/>
              <a:gd name="connsiteY22" fmla="*/ 3533140 h 3533140"/>
              <a:gd name="connsiteX23" fmla="*/ 3003520 w 6543725"/>
              <a:gd name="connsiteY23" fmla="*/ 3522294 h 3533140"/>
              <a:gd name="connsiteX24" fmla="*/ 2741151 w 6543725"/>
              <a:gd name="connsiteY24" fmla="*/ 3490317 h 3533140"/>
              <a:gd name="connsiteX25" fmla="*/ 2485598 w 6543725"/>
              <a:gd name="connsiteY25" fmla="*/ 3438051 h 3533140"/>
              <a:gd name="connsiteX26" fmla="*/ 2237703 w 6543725"/>
              <a:gd name="connsiteY26" fmla="*/ 3366339 h 3533140"/>
              <a:gd name="connsiteX27" fmla="*/ 1998308 w 6543725"/>
              <a:gd name="connsiteY27" fmla="*/ 3276022 h 3533140"/>
              <a:gd name="connsiteX28" fmla="*/ 1768256 w 6543725"/>
              <a:gd name="connsiteY28" fmla="*/ 3167942 h 3533140"/>
              <a:gd name="connsiteX29" fmla="*/ 1548387 w 6543725"/>
              <a:gd name="connsiteY29" fmla="*/ 3042941 h 3533140"/>
              <a:gd name="connsiteX30" fmla="*/ 1339545 w 6543725"/>
              <a:gd name="connsiteY30" fmla="*/ 2901862 h 3533140"/>
              <a:gd name="connsiteX31" fmla="*/ 1142571 w 6543725"/>
              <a:gd name="connsiteY31" fmla="*/ 2745547 h 3533140"/>
              <a:gd name="connsiteX32" fmla="*/ 958308 w 6543725"/>
              <a:gd name="connsiteY32" fmla="*/ 2574836 h 3533140"/>
              <a:gd name="connsiteX33" fmla="*/ 787597 w 6543725"/>
              <a:gd name="connsiteY33" fmla="*/ 2390573 h 3533140"/>
              <a:gd name="connsiteX34" fmla="*/ 631281 w 6543725"/>
              <a:gd name="connsiteY34" fmla="*/ 2193600 h 3533140"/>
              <a:gd name="connsiteX35" fmla="*/ 490201 w 6543725"/>
              <a:gd name="connsiteY35" fmla="*/ 1984758 h 3533140"/>
              <a:gd name="connsiteX36" fmla="*/ 365200 w 6543725"/>
              <a:gd name="connsiteY36" fmla="*/ 1764890 h 3533140"/>
              <a:gd name="connsiteX37" fmla="*/ 257120 w 6543725"/>
              <a:gd name="connsiteY37" fmla="*/ 1534837 h 3533140"/>
              <a:gd name="connsiteX38" fmla="*/ 166802 w 6543725"/>
              <a:gd name="connsiteY38" fmla="*/ 1295442 h 3533140"/>
              <a:gd name="connsiteX39" fmla="*/ 95089 w 6543725"/>
              <a:gd name="connsiteY39" fmla="*/ 1047546 h 3533140"/>
              <a:gd name="connsiteX40" fmla="*/ 42823 w 6543725"/>
              <a:gd name="connsiteY40" fmla="*/ 791992 h 3533140"/>
              <a:gd name="connsiteX41" fmla="*/ 10846 w 6543725"/>
              <a:gd name="connsiteY41" fmla="*/ 529622 h 3533140"/>
              <a:gd name="connsiteX42" fmla="*/ 0 w 6543725"/>
              <a:gd name="connsiteY42" fmla="*/ 261277 h 3533140"/>
              <a:gd name="connsiteX43" fmla="*/ 10560 w 6543725"/>
              <a:gd name="connsiteY43" fmla="*/ 0 h 3533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543725" h="3533140">
                <a:moveTo>
                  <a:pt x="10560" y="0"/>
                </a:moveTo>
                <a:lnTo>
                  <a:pt x="6533165" y="0"/>
                </a:lnTo>
                <a:lnTo>
                  <a:pt x="6543725" y="261277"/>
                </a:lnTo>
                <a:lnTo>
                  <a:pt x="6532879" y="529622"/>
                </a:lnTo>
                <a:lnTo>
                  <a:pt x="6500902" y="791992"/>
                </a:lnTo>
                <a:lnTo>
                  <a:pt x="6448637" y="1047546"/>
                </a:lnTo>
                <a:lnTo>
                  <a:pt x="6376924" y="1295442"/>
                </a:lnTo>
                <a:lnTo>
                  <a:pt x="6286607" y="1534837"/>
                </a:lnTo>
                <a:lnTo>
                  <a:pt x="6178527" y="1764890"/>
                </a:lnTo>
                <a:lnTo>
                  <a:pt x="6053527" y="1984758"/>
                </a:lnTo>
                <a:lnTo>
                  <a:pt x="5912448" y="2193600"/>
                </a:lnTo>
                <a:lnTo>
                  <a:pt x="5756132" y="2390573"/>
                </a:lnTo>
                <a:lnTo>
                  <a:pt x="5585421" y="2574836"/>
                </a:lnTo>
                <a:lnTo>
                  <a:pt x="5401159" y="2745547"/>
                </a:lnTo>
                <a:lnTo>
                  <a:pt x="5204185" y="2901862"/>
                </a:lnTo>
                <a:lnTo>
                  <a:pt x="4995343" y="3042941"/>
                </a:lnTo>
                <a:lnTo>
                  <a:pt x="4775475" y="3167942"/>
                </a:lnTo>
                <a:lnTo>
                  <a:pt x="4545422" y="3276022"/>
                </a:lnTo>
                <a:lnTo>
                  <a:pt x="4306027" y="3366339"/>
                </a:lnTo>
                <a:lnTo>
                  <a:pt x="4058131" y="3438051"/>
                </a:lnTo>
                <a:lnTo>
                  <a:pt x="3802577" y="3490317"/>
                </a:lnTo>
                <a:lnTo>
                  <a:pt x="3540207" y="3522294"/>
                </a:lnTo>
                <a:lnTo>
                  <a:pt x="3271862" y="3533140"/>
                </a:lnTo>
                <a:lnTo>
                  <a:pt x="3003520" y="3522294"/>
                </a:lnTo>
                <a:lnTo>
                  <a:pt x="2741151" y="3490317"/>
                </a:lnTo>
                <a:lnTo>
                  <a:pt x="2485598" y="3438051"/>
                </a:lnTo>
                <a:lnTo>
                  <a:pt x="2237703" y="3366339"/>
                </a:lnTo>
                <a:lnTo>
                  <a:pt x="1998308" y="3276022"/>
                </a:lnTo>
                <a:lnTo>
                  <a:pt x="1768256" y="3167942"/>
                </a:lnTo>
                <a:lnTo>
                  <a:pt x="1548387" y="3042941"/>
                </a:lnTo>
                <a:lnTo>
                  <a:pt x="1339545" y="2901862"/>
                </a:lnTo>
                <a:lnTo>
                  <a:pt x="1142571" y="2745547"/>
                </a:lnTo>
                <a:lnTo>
                  <a:pt x="958308" y="2574836"/>
                </a:lnTo>
                <a:lnTo>
                  <a:pt x="787597" y="2390573"/>
                </a:lnTo>
                <a:lnTo>
                  <a:pt x="631281" y="2193600"/>
                </a:lnTo>
                <a:lnTo>
                  <a:pt x="490201" y="1984758"/>
                </a:lnTo>
                <a:lnTo>
                  <a:pt x="365200" y="1764890"/>
                </a:lnTo>
                <a:lnTo>
                  <a:pt x="257120" y="1534837"/>
                </a:lnTo>
                <a:lnTo>
                  <a:pt x="166802" y="1295442"/>
                </a:lnTo>
                <a:lnTo>
                  <a:pt x="95089" y="1047546"/>
                </a:lnTo>
                <a:lnTo>
                  <a:pt x="42823" y="791992"/>
                </a:lnTo>
                <a:lnTo>
                  <a:pt x="10846" y="529622"/>
                </a:lnTo>
                <a:lnTo>
                  <a:pt x="0" y="261277"/>
                </a:lnTo>
                <a:lnTo>
                  <a:pt x="1056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00" dirty="0"/>
          </a:p>
        </p:txBody>
      </p:sp>
      <p:sp>
        <p:nvSpPr>
          <p:cNvPr id="6" name="object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 userDrawn="1"/>
        </p:nvSpPr>
        <p:spPr>
          <a:xfrm>
            <a:off x="5700215" y="2594272"/>
            <a:ext cx="2049145" cy="2048400"/>
          </a:xfrm>
          <a:custGeom>
            <a:avLst/>
            <a:gdLst/>
            <a:ahLst/>
            <a:cxnLst/>
            <a:rect l="l" t="t" r="r" b="b"/>
            <a:pathLst>
              <a:path w="2049145" h="2049145">
                <a:moveTo>
                  <a:pt x="1024432" y="0"/>
                </a:moveTo>
                <a:lnTo>
                  <a:pt x="940414" y="3395"/>
                </a:lnTo>
                <a:lnTo>
                  <a:pt x="858266" y="13407"/>
                </a:lnTo>
                <a:lnTo>
                  <a:pt x="778251" y="29772"/>
                </a:lnTo>
                <a:lnTo>
                  <a:pt x="700635" y="52225"/>
                </a:lnTo>
                <a:lnTo>
                  <a:pt x="625679" y="80504"/>
                </a:lnTo>
                <a:lnTo>
                  <a:pt x="553649" y="114344"/>
                </a:lnTo>
                <a:lnTo>
                  <a:pt x="484808" y="153482"/>
                </a:lnTo>
                <a:lnTo>
                  <a:pt x="419418" y="197654"/>
                </a:lnTo>
                <a:lnTo>
                  <a:pt x="357745" y="246597"/>
                </a:lnTo>
                <a:lnTo>
                  <a:pt x="300051" y="300047"/>
                </a:lnTo>
                <a:lnTo>
                  <a:pt x="246601" y="357740"/>
                </a:lnTo>
                <a:lnTo>
                  <a:pt x="197657" y="419413"/>
                </a:lnTo>
                <a:lnTo>
                  <a:pt x="153485" y="484802"/>
                </a:lnTo>
                <a:lnTo>
                  <a:pt x="114346" y="553644"/>
                </a:lnTo>
                <a:lnTo>
                  <a:pt x="80505" y="625674"/>
                </a:lnTo>
                <a:lnTo>
                  <a:pt x="52226" y="700630"/>
                </a:lnTo>
                <a:lnTo>
                  <a:pt x="29773" y="778247"/>
                </a:lnTo>
                <a:lnTo>
                  <a:pt x="13408" y="858262"/>
                </a:lnTo>
                <a:lnTo>
                  <a:pt x="3396" y="940412"/>
                </a:lnTo>
                <a:lnTo>
                  <a:pt x="0" y="1024432"/>
                </a:lnTo>
                <a:lnTo>
                  <a:pt x="3396" y="1108453"/>
                </a:lnTo>
                <a:lnTo>
                  <a:pt x="13408" y="1190602"/>
                </a:lnTo>
                <a:lnTo>
                  <a:pt x="29773" y="1270617"/>
                </a:lnTo>
                <a:lnTo>
                  <a:pt x="52226" y="1348235"/>
                </a:lnTo>
                <a:lnTo>
                  <a:pt x="80505" y="1423190"/>
                </a:lnTo>
                <a:lnTo>
                  <a:pt x="114346" y="1495221"/>
                </a:lnTo>
                <a:lnTo>
                  <a:pt x="153485" y="1564063"/>
                </a:lnTo>
                <a:lnTo>
                  <a:pt x="197657" y="1629452"/>
                </a:lnTo>
                <a:lnTo>
                  <a:pt x="246601" y="1691125"/>
                </a:lnTo>
                <a:lnTo>
                  <a:pt x="300051" y="1748818"/>
                </a:lnTo>
                <a:lnTo>
                  <a:pt x="357745" y="1802268"/>
                </a:lnTo>
                <a:lnTo>
                  <a:pt x="419418" y="1851211"/>
                </a:lnTo>
                <a:lnTo>
                  <a:pt x="484808" y="1895383"/>
                </a:lnTo>
                <a:lnTo>
                  <a:pt x="553649" y="1934521"/>
                </a:lnTo>
                <a:lnTo>
                  <a:pt x="625679" y="1968361"/>
                </a:lnTo>
                <a:lnTo>
                  <a:pt x="700635" y="1996639"/>
                </a:lnTo>
                <a:lnTo>
                  <a:pt x="778251" y="2019093"/>
                </a:lnTo>
                <a:lnTo>
                  <a:pt x="858266" y="2035457"/>
                </a:lnTo>
                <a:lnTo>
                  <a:pt x="940414" y="2045469"/>
                </a:lnTo>
                <a:lnTo>
                  <a:pt x="1024432" y="2048865"/>
                </a:lnTo>
                <a:lnTo>
                  <a:pt x="1108453" y="2045469"/>
                </a:lnTo>
                <a:lnTo>
                  <a:pt x="1190602" y="2035457"/>
                </a:lnTo>
                <a:lnTo>
                  <a:pt x="1270617" y="2019093"/>
                </a:lnTo>
                <a:lnTo>
                  <a:pt x="1348235" y="1996639"/>
                </a:lnTo>
                <a:lnTo>
                  <a:pt x="1423190" y="1968361"/>
                </a:lnTo>
                <a:lnTo>
                  <a:pt x="1495221" y="1934521"/>
                </a:lnTo>
                <a:lnTo>
                  <a:pt x="1564063" y="1895383"/>
                </a:lnTo>
                <a:lnTo>
                  <a:pt x="1629452" y="1851211"/>
                </a:lnTo>
                <a:lnTo>
                  <a:pt x="1691125" y="1802268"/>
                </a:lnTo>
                <a:lnTo>
                  <a:pt x="1748818" y="1748818"/>
                </a:lnTo>
                <a:lnTo>
                  <a:pt x="1802268" y="1691125"/>
                </a:lnTo>
                <a:lnTo>
                  <a:pt x="1851211" y="1629452"/>
                </a:lnTo>
                <a:lnTo>
                  <a:pt x="1895383" y="1564063"/>
                </a:lnTo>
                <a:lnTo>
                  <a:pt x="1934521" y="1495221"/>
                </a:lnTo>
                <a:lnTo>
                  <a:pt x="1968361" y="1423190"/>
                </a:lnTo>
                <a:lnTo>
                  <a:pt x="1996639" y="1348235"/>
                </a:lnTo>
                <a:lnTo>
                  <a:pt x="2019093" y="1270617"/>
                </a:lnTo>
                <a:lnTo>
                  <a:pt x="2035457" y="1190602"/>
                </a:lnTo>
                <a:lnTo>
                  <a:pt x="2045469" y="1108453"/>
                </a:lnTo>
                <a:lnTo>
                  <a:pt x="2048865" y="1024432"/>
                </a:lnTo>
                <a:lnTo>
                  <a:pt x="2045469" y="940412"/>
                </a:lnTo>
                <a:lnTo>
                  <a:pt x="2035457" y="858262"/>
                </a:lnTo>
                <a:lnTo>
                  <a:pt x="2019093" y="778247"/>
                </a:lnTo>
                <a:lnTo>
                  <a:pt x="1996639" y="700630"/>
                </a:lnTo>
                <a:lnTo>
                  <a:pt x="1968361" y="625674"/>
                </a:lnTo>
                <a:lnTo>
                  <a:pt x="1934521" y="553644"/>
                </a:lnTo>
                <a:lnTo>
                  <a:pt x="1895383" y="484802"/>
                </a:lnTo>
                <a:lnTo>
                  <a:pt x="1851211" y="419413"/>
                </a:lnTo>
                <a:lnTo>
                  <a:pt x="1802268" y="357740"/>
                </a:lnTo>
                <a:lnTo>
                  <a:pt x="1748818" y="300047"/>
                </a:lnTo>
                <a:lnTo>
                  <a:pt x="1691125" y="246597"/>
                </a:lnTo>
                <a:lnTo>
                  <a:pt x="1629452" y="197654"/>
                </a:lnTo>
                <a:lnTo>
                  <a:pt x="1564063" y="153482"/>
                </a:lnTo>
                <a:lnTo>
                  <a:pt x="1495221" y="114344"/>
                </a:lnTo>
                <a:lnTo>
                  <a:pt x="1423190" y="80504"/>
                </a:lnTo>
                <a:lnTo>
                  <a:pt x="1348235" y="52225"/>
                </a:lnTo>
                <a:lnTo>
                  <a:pt x="1270617" y="29772"/>
                </a:lnTo>
                <a:lnTo>
                  <a:pt x="1190602" y="13407"/>
                </a:lnTo>
                <a:lnTo>
                  <a:pt x="1108453" y="3395"/>
                </a:lnTo>
                <a:lnTo>
                  <a:pt x="102443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lang="de-DE" sz="1404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0B21D629-C43C-4D84-9C1B-3D969EC17A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172" t="52913" r="38079" b="30629"/>
          <a:stretch/>
        </p:blipFill>
        <p:spPr>
          <a:xfrm>
            <a:off x="6038986" y="3139196"/>
            <a:ext cx="1234977" cy="973953"/>
          </a:xfrm>
          <a:prstGeom prst="rect">
            <a:avLst/>
          </a:prstGeom>
        </p:spPr>
      </p:pic>
      <p:sp>
        <p:nvSpPr>
          <p:cNvPr id="9" name="Textplatzhalter 8"/>
          <p:cNvSpPr>
            <a:spLocks noGrp="1"/>
          </p:cNvSpPr>
          <p:nvPr>
            <p:ph type="body" sz="quarter" idx="13" hasCustomPrompt="1"/>
          </p:nvPr>
        </p:nvSpPr>
        <p:spPr>
          <a:xfrm>
            <a:off x="1695600" y="646043"/>
            <a:ext cx="4834626" cy="1863405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 b="1" baseline="0">
                <a:solidFill>
                  <a:schemeClr val="bg1"/>
                </a:solidFill>
              </a:defRPr>
            </a:lvl1pPr>
            <a:lvl2pPr>
              <a:defRPr sz="3400" b="1">
                <a:solidFill>
                  <a:schemeClr val="bg1"/>
                </a:solidFill>
              </a:defRPr>
            </a:lvl2pPr>
            <a:lvl3pPr>
              <a:defRPr sz="3400" b="1">
                <a:solidFill>
                  <a:schemeClr val="bg1"/>
                </a:solidFill>
              </a:defRPr>
            </a:lvl3pPr>
            <a:lvl4pPr>
              <a:defRPr sz="3400" b="1">
                <a:solidFill>
                  <a:schemeClr val="bg1"/>
                </a:solidFill>
              </a:defRPr>
            </a:lvl4pPr>
            <a:lvl5pPr>
              <a:defRPr sz="3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Zitat durch Klicken hinzufügen</a:t>
            </a:r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1695603" y="2721601"/>
            <a:ext cx="3805721" cy="417595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FB0D2932-C830-4590-B29B-5742FBD99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/>
              <a:t>08/20/2020</a:t>
            </a:r>
            <a:endParaRPr lang="en-US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34D61ED2-73BD-4AD8-B380-4A5B29526A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University of Stuttgart</a:t>
            </a:r>
            <a:endParaRPr lang="en-US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FB0679E-4298-42B0-A6D7-5DEAE17BE4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4815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16" y="951549"/>
            <a:ext cx="8243887" cy="375904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54400" y="4876200"/>
            <a:ext cx="532800" cy="123111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>
              <a:defRPr lang="en-US" sz="800" smtClean="0"/>
            </a:lvl1pPr>
          </a:lstStyle>
          <a:p>
            <a:r>
              <a:rPr lang="de-DE"/>
              <a:t>08/20/2020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6725" y="4876200"/>
            <a:ext cx="6063501" cy="12311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University of Stuttgart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89000" y="4876200"/>
            <a:ext cx="223200" cy="123111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7" name="Titelplatzhalter 6"/>
          <p:cNvSpPr>
            <a:spLocks noGrp="1"/>
          </p:cNvSpPr>
          <p:nvPr>
            <p:ph type="title"/>
          </p:nvPr>
        </p:nvSpPr>
        <p:spPr>
          <a:xfrm>
            <a:off x="466727" y="356400"/>
            <a:ext cx="8245475" cy="432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297630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96" r:id="rId2"/>
    <p:sldLayoutId id="2147483695" r:id="rId3"/>
    <p:sldLayoutId id="2147483694" r:id="rId4"/>
    <p:sldLayoutId id="2147483662" r:id="rId5"/>
    <p:sldLayoutId id="2147483692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  <p:sldLayoutId id="2147483708" r:id="rId18"/>
    <p:sldLayoutId id="2147483709" r:id="rId19"/>
    <p:sldLayoutId id="2147483710" r:id="rId20"/>
    <p:sldLayoutId id="2147483711" r:id="rId21"/>
    <p:sldLayoutId id="2147483714" r:id="rId22"/>
    <p:sldLayoutId id="2147483715" r:id="rId23"/>
  </p:sldLayoutIdLst>
  <p:hf hdr="0"/>
  <p:txStyles>
    <p:titleStyle>
      <a:lvl1pPr algn="l" defTabSz="685793" rtl="0" eaLnBrk="1" latinLnBrk="0" hangingPunct="1">
        <a:lnSpc>
          <a:spcPct val="90000"/>
        </a:lnSpc>
        <a:spcBef>
          <a:spcPct val="0"/>
        </a:spcBef>
        <a:buNone/>
        <a:defRPr sz="1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8" indent="-171448" algn="l" defTabSz="685793" rtl="0" eaLnBrk="1" latinLnBrk="0" hangingPunct="1">
        <a:lnSpc>
          <a:spcPct val="120000"/>
        </a:lnSpc>
        <a:spcBef>
          <a:spcPts val="75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0" indent="-184148" algn="l" defTabSz="685793" rtl="0" eaLnBrk="1" latinLnBrk="0" hangingPunct="1">
        <a:lnSpc>
          <a:spcPct val="120000"/>
        </a:lnSpc>
        <a:spcBef>
          <a:spcPts val="376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0" indent="-176212" algn="l" defTabSz="685793" rtl="0" eaLnBrk="1" latinLnBrk="0" hangingPunct="1">
        <a:lnSpc>
          <a:spcPct val="120000"/>
        </a:lnSpc>
        <a:spcBef>
          <a:spcPts val="376"/>
        </a:spcBef>
        <a:buClr>
          <a:schemeClr val="tx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18" indent="-184148" algn="l" defTabSz="685793" rtl="0" eaLnBrk="1" latinLnBrk="0" hangingPunct="1">
        <a:lnSpc>
          <a:spcPct val="120000"/>
        </a:lnSpc>
        <a:spcBef>
          <a:spcPts val="376"/>
        </a:spcBef>
        <a:buClr>
          <a:schemeClr val="tx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29" indent="-176212" algn="l" defTabSz="685793" rtl="0" eaLnBrk="1" latinLnBrk="0" hangingPunct="1">
        <a:lnSpc>
          <a:spcPct val="120000"/>
        </a:lnSpc>
        <a:spcBef>
          <a:spcPts val="376"/>
        </a:spcBef>
        <a:buClr>
          <a:schemeClr val="tx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31" indent="-171448" algn="l" defTabSz="685793" rtl="0" eaLnBrk="1" latinLnBrk="0" hangingPunct="1">
        <a:lnSpc>
          <a:spcPct val="90000"/>
        </a:lnSpc>
        <a:spcBef>
          <a:spcPts val="376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28" indent="-171448" algn="l" defTabSz="685793" rtl="0" eaLnBrk="1" latinLnBrk="0" hangingPunct="1">
        <a:lnSpc>
          <a:spcPct val="90000"/>
        </a:lnSpc>
        <a:spcBef>
          <a:spcPts val="376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24" indent="-171448" algn="l" defTabSz="685793" rtl="0" eaLnBrk="1" latinLnBrk="0" hangingPunct="1">
        <a:lnSpc>
          <a:spcPct val="90000"/>
        </a:lnSpc>
        <a:spcBef>
          <a:spcPts val="376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21" indent="-171448" algn="l" defTabSz="685793" rtl="0" eaLnBrk="1" latinLnBrk="0" hangingPunct="1">
        <a:lnSpc>
          <a:spcPct val="90000"/>
        </a:lnSpc>
        <a:spcBef>
          <a:spcPts val="376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9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7" algn="l" defTabSz="68579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93" algn="l" defTabSz="68579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90" algn="l" defTabSz="68579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86" algn="l" defTabSz="68579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83" algn="l" defTabSz="68579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79" algn="l" defTabSz="68579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76" algn="l" defTabSz="68579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73" algn="l" defTabSz="68579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599" userDrawn="1">
          <p15:clr>
            <a:srgbClr val="F26B43"/>
          </p15:clr>
        </p15:guide>
        <p15:guide id="2" pos="295" userDrawn="1">
          <p15:clr>
            <a:srgbClr val="F26B43"/>
          </p15:clr>
        </p15:guide>
        <p15:guide id="3" orient="horz" pos="2967" userDrawn="1">
          <p15:clr>
            <a:srgbClr val="F26B43"/>
          </p15:clr>
        </p15:guide>
        <p15:guide id="4" pos="548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4BD9AEB2-1891-4DE2-949B-9C071836091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6" name="Bildplatzhalter 15">
            <a:extLst>
              <a:ext uri="{FF2B5EF4-FFF2-40B4-BE49-F238E27FC236}">
                <a16:creationId xmlns:a16="http://schemas.microsoft.com/office/drawing/2014/main" id="{C5A640EA-34CC-4762-AC79-F14B070E98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4" name="Titel 13">
            <a:extLst>
              <a:ext uri="{FF2B5EF4-FFF2-40B4-BE49-F238E27FC236}">
                <a16:creationId xmlns:a16="http://schemas.microsoft.com/office/drawing/2014/main" id="{7965DEDA-EE2D-45B6-A350-555B61A947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90ADCC7E-BB9B-4A5A-B203-B36AD2817BE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5" name="Untertitel 14">
            <a:extLst>
              <a:ext uri="{FF2B5EF4-FFF2-40B4-BE49-F238E27FC236}">
                <a16:creationId xmlns:a16="http://schemas.microsoft.com/office/drawing/2014/main" id="{5C623A4A-342B-4964-A640-D9179207F8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8" name="Bildplatzhalter 17">
            <a:extLst>
              <a:ext uri="{FF2B5EF4-FFF2-40B4-BE49-F238E27FC236}">
                <a16:creationId xmlns:a16="http://schemas.microsoft.com/office/drawing/2014/main" id="{F3838220-1165-453C-B86D-097A85E4ED4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14189982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E284FD79-B3AB-4BF1-905F-EDBACEE1EDC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B1101ABC-F4ED-4B7C-9C3B-AA638C15E22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6692E68F-3897-4241-AACD-E14764A191E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91F1079-4552-4BFF-A32F-A8CFAAD334F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Untertitel 5">
            <a:extLst>
              <a:ext uri="{FF2B5EF4-FFF2-40B4-BE49-F238E27FC236}">
                <a16:creationId xmlns:a16="http://schemas.microsoft.com/office/drawing/2014/main" id="{987EA138-E9DF-4D65-BF97-2B7A025A3EB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Bildplatzhalter 6">
            <a:extLst>
              <a:ext uri="{FF2B5EF4-FFF2-40B4-BE49-F238E27FC236}">
                <a16:creationId xmlns:a16="http://schemas.microsoft.com/office/drawing/2014/main" id="{B6E53C8D-8861-42B6-9039-94D1A074E96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13887996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668ECEED-A93E-49E8-AE62-197E772E186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382E699-6223-4A83-938E-631D12D1F7A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666CC04-83F5-4D6C-99FC-A67683A9CE0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B94D3A6C-53B7-4285-B249-80D9BC4F553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6" name="Bildplatzhalter 5">
            <a:extLst>
              <a:ext uri="{FF2B5EF4-FFF2-40B4-BE49-F238E27FC236}">
                <a16:creationId xmlns:a16="http://schemas.microsoft.com/office/drawing/2014/main" id="{86127E93-F6AE-485E-BE3E-60580267CD9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</p:spTree>
    <p:extLst>
      <p:ext uri="{BB962C8B-B14F-4D97-AF65-F5344CB8AC3E}">
        <p14:creationId xmlns:p14="http://schemas.microsoft.com/office/powerpoint/2010/main" val="32729398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DFCA9A40-E650-46B6-84D8-E509BD423C9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F4DB046-20CB-4D0C-9162-A6D539CA0F7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0AFE49F-2681-46AB-8D3D-D229CFD5D6C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3DE121F9-3F15-4273-81D2-8459BED1F6E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6" name="Bildplatzhalter 5">
            <a:extLst>
              <a:ext uri="{FF2B5EF4-FFF2-40B4-BE49-F238E27FC236}">
                <a16:creationId xmlns:a16="http://schemas.microsoft.com/office/drawing/2014/main" id="{F44864B7-5365-43D4-9E1F-E043CFB00A1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36424680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C0EDE06-F882-4EBC-B43C-1AB89358A6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00993C7-653A-4A2C-A51F-B0E3F59E116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9932A33-5F44-4A60-A680-EAF196FA10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47EA653-9857-4123-A4B3-F63422F740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08/20/2020</a:t>
            </a:r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8747F64-6F54-4BB5-AF87-FBB10F84A6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University of Stuttgart</a:t>
            </a:r>
            <a:endParaRPr lang="de-DE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E37268E1-7D03-4300-82C4-2656E4A0C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2CC3C-1DC0-4FDA-9590-6CC506AB67F8}" type="slidenum">
              <a:rPr lang="de-DE" smtClean="0"/>
              <a:t>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886285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platzhalter 35">
            <a:extLst>
              <a:ext uri="{FF2B5EF4-FFF2-40B4-BE49-F238E27FC236}">
                <a16:creationId xmlns:a16="http://schemas.microsoft.com/office/drawing/2014/main" id="{81F02D0C-B583-4675-A587-3815C47E0EB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7" name="Bildplatzhalter 36">
            <a:extLst>
              <a:ext uri="{FF2B5EF4-FFF2-40B4-BE49-F238E27FC236}">
                <a16:creationId xmlns:a16="http://schemas.microsoft.com/office/drawing/2014/main" id="{BB88D077-A6A0-4C08-BBB9-C0AC409657A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8" name="Textplatzhalter 37">
            <a:extLst>
              <a:ext uri="{FF2B5EF4-FFF2-40B4-BE49-F238E27FC236}">
                <a16:creationId xmlns:a16="http://schemas.microsoft.com/office/drawing/2014/main" id="{16888421-F02B-4501-8C46-959538C32E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03887DF-256E-4EB1-9637-C453BB23EDF5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de-DE"/>
              <a:t>e-mail</a:t>
            </a:r>
            <a:endParaRPr lang="de-DE" dirty="0"/>
          </a:p>
        </p:txBody>
      </p:sp>
      <p:sp>
        <p:nvSpPr>
          <p:cNvPr id="29" name="Textplatzhalter 28">
            <a:extLst>
              <a:ext uri="{FF2B5EF4-FFF2-40B4-BE49-F238E27FC236}">
                <a16:creationId xmlns:a16="http://schemas.microsoft.com/office/drawing/2014/main" id="{A156B9C9-1D84-428B-BC5F-FD55D91FF70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de-DE"/>
              <a:t>enter address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7E9DA49C-1585-4479-9F3E-7FB02E4EDAEE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de-DE"/>
              <a:t>phone	+</a:t>
            </a:r>
            <a:r>
              <a:rPr lang="de-DE" dirty="0"/>
              <a:t>49 (0</a:t>
            </a:r>
            <a:r>
              <a:rPr lang="de-DE"/>
              <a:t>) 711 685-</a:t>
            </a:r>
            <a:endParaRPr lang="de-DE" dirty="0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A8B1C363-44FD-431F-B8BD-4EE1903B8D0F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de-DE" dirty="0"/>
              <a:t>www.</a:t>
            </a:r>
          </a:p>
        </p:txBody>
      </p:sp>
      <p:sp>
        <p:nvSpPr>
          <p:cNvPr id="27" name="Textplatzhalter 26">
            <a:extLst>
              <a:ext uri="{FF2B5EF4-FFF2-40B4-BE49-F238E27FC236}">
                <a16:creationId xmlns:a16="http://schemas.microsoft.com/office/drawing/2014/main" id="{E6C84553-6588-42E9-8154-D82B1B2E02A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de-DE"/>
              <a:t>enter address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6798B461-120E-497B-AA8E-30A17CB56EF1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de-DE"/>
              <a:t>University of Stuttgart</a:t>
            </a:r>
            <a:endParaRPr lang="de-DE" dirty="0"/>
          </a:p>
        </p:txBody>
      </p:sp>
      <p:sp>
        <p:nvSpPr>
          <p:cNvPr id="41" name="Textplatzhalter 40">
            <a:extLst>
              <a:ext uri="{FF2B5EF4-FFF2-40B4-BE49-F238E27FC236}">
                <a16:creationId xmlns:a16="http://schemas.microsoft.com/office/drawing/2014/main" id="{3B041728-1C3D-4E65-BAD4-4B82109E1035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9" name="Textplatzhalter 38">
            <a:extLst>
              <a:ext uri="{FF2B5EF4-FFF2-40B4-BE49-F238E27FC236}">
                <a16:creationId xmlns:a16="http://schemas.microsoft.com/office/drawing/2014/main" id="{F1FB225D-EDFE-481A-BAEE-B658EAF6467F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0" name="Textplatzhalter 39">
            <a:extLst>
              <a:ext uri="{FF2B5EF4-FFF2-40B4-BE49-F238E27FC236}">
                <a16:creationId xmlns:a16="http://schemas.microsoft.com/office/drawing/2014/main" id="{95A5BE9A-B71F-4974-A514-C5F94688F1F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748687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Bildplatzhalter 118">
            <a:extLst>
              <a:ext uri="{FF2B5EF4-FFF2-40B4-BE49-F238E27FC236}">
                <a16:creationId xmlns:a16="http://schemas.microsoft.com/office/drawing/2014/main" id="{050FD27B-E9FB-455D-BC68-ED6B1ADE595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20" name="Textplatzhalter 119">
            <a:extLst>
              <a:ext uri="{FF2B5EF4-FFF2-40B4-BE49-F238E27FC236}">
                <a16:creationId xmlns:a16="http://schemas.microsoft.com/office/drawing/2014/main" id="{85F15A4B-508D-49B8-B179-752479AC3E7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9F087FB-D625-4F42-8F55-66C209F6782D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de-DE"/>
              <a:t>e-mail</a:t>
            </a:r>
            <a:endParaRPr lang="de-DE" dirty="0"/>
          </a:p>
        </p:txBody>
      </p:sp>
      <p:sp>
        <p:nvSpPr>
          <p:cNvPr id="98" name="Textplatzhalter 97">
            <a:extLst>
              <a:ext uri="{FF2B5EF4-FFF2-40B4-BE49-F238E27FC236}">
                <a16:creationId xmlns:a16="http://schemas.microsoft.com/office/drawing/2014/main" id="{D57EBC16-26FB-4E72-B8C3-C8A268D1B8B0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de-DE"/>
              <a:t>enter address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619952D0-15B0-4307-82EA-9B8D10E6B691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de-DE"/>
              <a:t>phone	+</a:t>
            </a:r>
            <a:r>
              <a:rPr lang="de-DE" dirty="0"/>
              <a:t>49 (0) 711 685-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5A9ECCC0-28E9-4982-8704-9CAF2926B843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de-DE" dirty="0"/>
              <a:t>www.</a:t>
            </a:r>
          </a:p>
        </p:txBody>
      </p:sp>
      <p:sp>
        <p:nvSpPr>
          <p:cNvPr id="96" name="Textplatzhalter 95">
            <a:extLst>
              <a:ext uri="{FF2B5EF4-FFF2-40B4-BE49-F238E27FC236}">
                <a16:creationId xmlns:a16="http://schemas.microsoft.com/office/drawing/2014/main" id="{0C241BE3-DD5A-476A-B77A-E81A937F95C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de-DE"/>
              <a:t>enter address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C005F269-114E-4E3E-AF2E-8BE053244BDB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de-DE"/>
              <a:t>University of Stuttgart</a:t>
            </a:r>
            <a:endParaRPr lang="de-DE" dirty="0"/>
          </a:p>
        </p:txBody>
      </p:sp>
      <p:sp>
        <p:nvSpPr>
          <p:cNvPr id="130" name="Textplatzhalter 129">
            <a:extLst>
              <a:ext uri="{FF2B5EF4-FFF2-40B4-BE49-F238E27FC236}">
                <a16:creationId xmlns:a16="http://schemas.microsoft.com/office/drawing/2014/main" id="{BE950A89-ACDB-4154-8A9F-1F9386F7EEC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21" name="Textplatzhalter 120">
            <a:extLst>
              <a:ext uri="{FF2B5EF4-FFF2-40B4-BE49-F238E27FC236}">
                <a16:creationId xmlns:a16="http://schemas.microsoft.com/office/drawing/2014/main" id="{29195DB9-137C-4BEF-91BC-0322492F5E7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22" name="Textplatzhalter 121">
            <a:extLst>
              <a:ext uri="{FF2B5EF4-FFF2-40B4-BE49-F238E27FC236}">
                <a16:creationId xmlns:a16="http://schemas.microsoft.com/office/drawing/2014/main" id="{56963331-4CCA-47B8-A04A-ED24F79E22C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18" name="Textplatzhalter 117">
            <a:extLst>
              <a:ext uri="{FF2B5EF4-FFF2-40B4-BE49-F238E27FC236}">
                <a16:creationId xmlns:a16="http://schemas.microsoft.com/office/drawing/2014/main" id="{F22C2A5C-53C5-43D9-8A65-95173CE1F3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2862999"/>
      </p:ext>
    </p:extLst>
  </p:cSld>
  <p:clrMapOvr>
    <a:masterClrMapping/>
  </p:clrMapOvr>
</p:sld>
</file>

<file path=ppt/theme/theme1.xml><?xml version="1.0" encoding="utf-8"?>
<a:theme xmlns:a="http://schemas.openxmlformats.org/drawingml/2006/main" name="Uni_Stuttgart">
  <a:themeElements>
    <a:clrScheme name="UNI COLOUR">
      <a:dk1>
        <a:srgbClr val="3E444C"/>
      </a:dk1>
      <a:lt1>
        <a:sysClr val="window" lastClr="FFFFFF"/>
      </a:lt1>
      <a:dk2>
        <a:srgbClr val="000000"/>
      </a:dk2>
      <a:lt2>
        <a:srgbClr val="9F9998"/>
      </a:lt2>
      <a:accent1>
        <a:srgbClr val="00BEFF"/>
      </a:accent1>
      <a:accent2>
        <a:srgbClr val="00519E"/>
      </a:accent2>
      <a:accent3>
        <a:srgbClr val="3E444C"/>
      </a:accent3>
      <a:accent4>
        <a:srgbClr val="7DC6EA"/>
      </a:accent4>
      <a:accent5>
        <a:srgbClr val="9F9998"/>
      </a:accent5>
      <a:accent6>
        <a:srgbClr val="FFD500"/>
      </a:accent6>
      <a:hlink>
        <a:srgbClr val="00BEFF"/>
      </a:hlink>
      <a:folHlink>
        <a:srgbClr val="3E444C"/>
      </a:folHlink>
    </a:clrScheme>
    <a:fontScheme name="Universitaet_Stuttgart_Fo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16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179388" indent="-179388">
          <a:lnSpc>
            <a:spcPct val="120000"/>
          </a:lnSpc>
          <a:spcBef>
            <a:spcPts val="750"/>
          </a:spcBef>
          <a:buClr>
            <a:schemeClr val="accent1"/>
          </a:buClr>
          <a:buFont typeface="Arial" panose="020B0604020202020204" pitchFamily="34" charset="0"/>
          <a:buChar char="•"/>
          <a:defRPr sz="16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Uni Master E_16zu9 Institute.potx" id="{6CDF2315-C708-4FBF-BC80-F8F2067B9D83}" vid="{71825ADE-911E-4FBB-B59F-E287B15BB884}"/>
    </a:ext>
  </a:extLst>
</a:theme>
</file>

<file path=ppt/theme/theme2.xml><?xml version="1.0" encoding="utf-8"?>
<a:theme xmlns:a="http://schemas.openxmlformats.org/drawingml/2006/main" name="Office Theme">
  <a:themeElements>
    <a:clrScheme name="Universität Stuttgart Version 2">
      <a:dk1>
        <a:srgbClr val="323232"/>
      </a:dk1>
      <a:lt1>
        <a:sysClr val="window" lastClr="FFFFFF"/>
      </a:lt1>
      <a:dk2>
        <a:srgbClr val="000000"/>
      </a:dk2>
      <a:lt2>
        <a:srgbClr val="9F9998"/>
      </a:lt2>
      <a:accent1>
        <a:srgbClr val="00BEFF"/>
      </a:accent1>
      <a:accent2>
        <a:srgbClr val="004191"/>
      </a:accent2>
      <a:accent3>
        <a:srgbClr val="323232"/>
      </a:accent3>
      <a:accent4>
        <a:srgbClr val="7DC6EA"/>
      </a:accent4>
      <a:accent5>
        <a:srgbClr val="9F9998"/>
      </a:accent5>
      <a:accent6>
        <a:srgbClr val="FFD500"/>
      </a:accent6>
      <a:hlink>
        <a:srgbClr val="00BEFF"/>
      </a:hlink>
      <a:folHlink>
        <a:srgbClr val="524D4D"/>
      </a:folHlink>
    </a:clrScheme>
    <a:fontScheme name="Universität Stuttgar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Universität Stuttgart Version 2">
      <a:dk1>
        <a:srgbClr val="323232"/>
      </a:dk1>
      <a:lt1>
        <a:sysClr val="window" lastClr="FFFFFF"/>
      </a:lt1>
      <a:dk2>
        <a:srgbClr val="000000"/>
      </a:dk2>
      <a:lt2>
        <a:srgbClr val="9F9998"/>
      </a:lt2>
      <a:accent1>
        <a:srgbClr val="00BEFF"/>
      </a:accent1>
      <a:accent2>
        <a:srgbClr val="004191"/>
      </a:accent2>
      <a:accent3>
        <a:srgbClr val="323232"/>
      </a:accent3>
      <a:accent4>
        <a:srgbClr val="7DC6EA"/>
      </a:accent4>
      <a:accent5>
        <a:srgbClr val="9F9998"/>
      </a:accent5>
      <a:accent6>
        <a:srgbClr val="FFD500"/>
      </a:accent6>
      <a:hlink>
        <a:srgbClr val="00BEFF"/>
      </a:hlink>
      <a:folHlink>
        <a:srgbClr val="524D4D"/>
      </a:folHlink>
    </a:clrScheme>
    <a:fontScheme name="Universität Stuttgar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43</Words>
  <Application>Microsoft Office PowerPoint</Application>
  <PresentationFormat>Bildschirmpräsentation (16:9)</PresentationFormat>
  <Paragraphs>15</Paragraphs>
  <Slides>7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9" baseType="lpstr">
      <vt:lpstr>Arial</vt:lpstr>
      <vt:lpstr>Uni_Stuttgart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2016-11-21T05:24:26Z</dcterms:created>
  <dcterms:modified xsi:type="dcterms:W3CDTF">2020-08-24T11:45:28Z</dcterms:modified>
</cp:coreProperties>
</file>