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7620000" cy="5715000"/>
  <p:notesSz cx="6858000" cy="9144000"/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764" autoAdjust="0"/>
  </p:normalViewPr>
  <p:slideViewPr>
    <p:cSldViewPr snapToGrid="0">
      <p:cViewPr varScale="1">
        <p:scale>
          <a:sx n="119" d="100"/>
          <a:sy n="119" d="100"/>
        </p:scale>
        <p:origin x="17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385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68313" y="243069"/>
            <a:ext cx="5903912" cy="458788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r>
              <a:rPr lang="en-US" b="1"/>
              <a:t>Titel der Präsentation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483506" y="8777812"/>
            <a:ext cx="648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6C5E28E0-D42C-4C8E-9B54-29682944F403}" type="datetime1">
              <a:rPr lang="de-DE" sz="800" smtClean="0"/>
              <a:t>24.08.2020</a:t>
            </a:fld>
            <a:endParaRPr lang="en-US" sz="80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468313" y="8777813"/>
            <a:ext cx="450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/>
            </a:lvl1pPr>
          </a:lstStyle>
          <a:p>
            <a:r>
              <a:rPr lang="en-US" sz="800"/>
              <a:t>Universität Stuttgart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6270195" y="8777813"/>
            <a:ext cx="36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EE9A79A6-2547-4C8F-B0ED-316280A1A122}" type="slidenum">
              <a:rPr lang="en-US" sz="800" smtClean="0"/>
              <a:pPr algn="l"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561533372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95" userDrawn="1">
          <p15:clr>
            <a:srgbClr val="F26B43"/>
          </p15:clr>
        </p15:guide>
        <p15:guide id="3" pos="4014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68000" y="244800"/>
            <a:ext cx="5904000" cy="458788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 b="1"/>
            </a:lvl1pPr>
          </a:lstStyle>
          <a:p>
            <a:r>
              <a:rPr lang="en-US" dirty="0" err="1"/>
              <a:t>Titel</a:t>
            </a:r>
            <a:r>
              <a:rPr lang="en-US" dirty="0"/>
              <a:t> der </a:t>
            </a:r>
            <a:r>
              <a:rPr lang="en-US" dirty="0" err="1"/>
              <a:t>Präsentation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482800" y="8776800"/>
            <a:ext cx="648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fld id="{4C588632-8B35-4B1F-B741-44665BB664D5}" type="datetime1">
              <a:rPr lang="de-DE" smtClean="0"/>
              <a:t>24.08.2020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68313" y="1009019"/>
            <a:ext cx="4114800" cy="30861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68313" y="4400550"/>
            <a:ext cx="5903912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68000" y="8776800"/>
            <a:ext cx="450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r>
              <a:rPr lang="en-US" dirty="0" err="1"/>
              <a:t>Universität</a:t>
            </a:r>
            <a:r>
              <a:rPr lang="en-US" dirty="0"/>
              <a:t> Stuttgart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271200" y="8776800"/>
            <a:ext cx="36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fld id="{05DD1DF0-DD4E-4B0C-B0FD-D16D9D2A9750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98570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180975" indent="-180975" algn="l" defTabSz="713232" rtl="0" eaLnBrk="1" latinLnBrk="0" hangingPunct="1">
      <a:lnSpc>
        <a:spcPct val="120000"/>
      </a:lnSpc>
      <a:buClr>
        <a:schemeClr val="accent1"/>
      </a:buClr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58775" indent="-177800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538163" indent="-179388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19138" indent="-180975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896938" indent="-177800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95" userDrawn="1">
          <p15:clr>
            <a:srgbClr val="F26B43"/>
          </p15:clr>
        </p15:guide>
        <p15:guide id="3" pos="4014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1 Institute Sublogo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34" y="344529"/>
            <a:ext cx="2136071" cy="431998"/>
          </a:xfrm>
          <a:prstGeom prst="rect">
            <a:avLst/>
          </a:prstGeom>
        </p:spPr>
      </p:pic>
      <p:sp>
        <p:nvSpPr>
          <p:cNvPr id="17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36493" y="648000"/>
            <a:ext cx="2968261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/>
          </p:nvPr>
        </p:nvSpPr>
        <p:spPr>
          <a:xfrm>
            <a:off x="0" y="1381125"/>
            <a:ext cx="7620000" cy="3708405"/>
          </a:xfr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3" name="Titel 12"/>
          <p:cNvSpPr>
            <a:spLocks noGrp="1"/>
          </p:cNvSpPr>
          <p:nvPr>
            <p:ph type="ctrTitle"/>
          </p:nvPr>
        </p:nvSpPr>
        <p:spPr>
          <a:xfrm>
            <a:off x="3125084" y="178"/>
            <a:ext cx="4494916" cy="5089347"/>
          </a:xfrm>
          <a:custGeom>
            <a:avLst/>
            <a:gdLst>
              <a:gd name="connsiteX0" fmla="*/ 2919324 w 4494916"/>
              <a:gd name="connsiteY0" fmla="*/ 0 h 5089347"/>
              <a:gd name="connsiteX1" fmla="*/ 4310847 w 4494916"/>
              <a:gd name="connsiteY1" fmla="*/ 352347 h 5089347"/>
              <a:gd name="connsiteX2" fmla="*/ 4494916 w 4494916"/>
              <a:gd name="connsiteY2" fmla="*/ 464171 h 5089347"/>
              <a:gd name="connsiteX3" fmla="*/ 4494916 w 4494916"/>
              <a:gd name="connsiteY3" fmla="*/ 5089347 h 5089347"/>
              <a:gd name="connsiteX4" fmla="*/ 971404 w 4494916"/>
              <a:gd name="connsiteY4" fmla="*/ 5089347 h 5089347"/>
              <a:gd name="connsiteX5" fmla="*/ 855050 w 4494916"/>
              <a:gd name="connsiteY5" fmla="*/ 4983598 h 5089347"/>
              <a:gd name="connsiteX6" fmla="*/ 0 w 4494916"/>
              <a:gd name="connsiteY6" fmla="*/ 2919324 h 5089347"/>
              <a:gd name="connsiteX7" fmla="*/ 2919324 w 4494916"/>
              <a:gd name="connsiteY7" fmla="*/ 0 h 5089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94916" h="5089347">
                <a:moveTo>
                  <a:pt x="2919324" y="0"/>
                </a:moveTo>
                <a:cubicBezTo>
                  <a:pt x="3423167" y="0"/>
                  <a:pt x="3897199" y="127639"/>
                  <a:pt x="4310847" y="352347"/>
                </a:cubicBezTo>
                <a:lnTo>
                  <a:pt x="4494916" y="464171"/>
                </a:lnTo>
                <a:lnTo>
                  <a:pt x="4494916" y="5089347"/>
                </a:lnTo>
                <a:lnTo>
                  <a:pt x="971404" y="5089347"/>
                </a:lnTo>
                <a:lnTo>
                  <a:pt x="855050" y="4983598"/>
                </a:lnTo>
                <a:cubicBezTo>
                  <a:pt x="326757" y="4455304"/>
                  <a:pt x="0" y="3725473"/>
                  <a:pt x="0" y="2919324"/>
                </a:cubicBezTo>
                <a:cubicBezTo>
                  <a:pt x="0" y="1307026"/>
                  <a:pt x="1307026" y="0"/>
                  <a:pt x="2919324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1260000" anchor="b" anchorCtr="0">
            <a:noAutofit/>
          </a:bodyPr>
          <a:lstStyle>
            <a:lvl1pPr marL="0" indent="0" algn="ctr">
              <a:lnSpc>
                <a:spcPct val="90000"/>
              </a:lnSpc>
              <a:defRPr sz="800" b="1" baseline="0">
                <a:solidFill>
                  <a:schemeClr val="accent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797300" y="1298575"/>
            <a:ext cx="3496186" cy="2862263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tx1"/>
                </a:solidFill>
              </a:defRPr>
            </a:lvl1pPr>
            <a:lvl2pPr marL="146832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00278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447110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600556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97544" y="4190033"/>
            <a:ext cx="3495942" cy="450078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1pPr>
            <a:lvl2pPr marL="285728" indent="0" algn="ctr">
              <a:buNone/>
              <a:defRPr sz="1250"/>
            </a:lvl2pPr>
            <a:lvl3pPr marL="571454" indent="0" algn="ctr">
              <a:buNone/>
              <a:defRPr sz="1125"/>
            </a:lvl3pPr>
            <a:lvl4pPr marL="857182" indent="0" algn="ctr">
              <a:buNone/>
              <a:defRPr sz="1000"/>
            </a:lvl4pPr>
            <a:lvl5pPr marL="1142908" indent="0" algn="ctr">
              <a:buNone/>
              <a:defRPr sz="1000"/>
            </a:lvl5pPr>
            <a:lvl6pPr marL="1428636" indent="0" algn="ctr">
              <a:buNone/>
              <a:defRPr sz="1000"/>
            </a:lvl6pPr>
            <a:lvl7pPr marL="1714362" indent="0" algn="ctr">
              <a:buNone/>
              <a:defRPr sz="1000"/>
            </a:lvl7pPr>
            <a:lvl8pPr marL="2000090" indent="0" algn="ctr">
              <a:buNone/>
              <a:defRPr sz="1000"/>
            </a:lvl8pPr>
            <a:lvl9pPr marL="2285818" indent="0" algn="ctr">
              <a:buNone/>
              <a:defRPr sz="10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 hasCustomPrompt="1"/>
          </p:nvPr>
        </p:nvSpPr>
        <p:spPr>
          <a:xfrm>
            <a:off x="6044409" y="5256213"/>
            <a:ext cx="1185333" cy="304800"/>
          </a:xfrm>
        </p:spPr>
        <p:txBody>
          <a:bodyPr/>
          <a:lstStyle>
            <a:lvl1pPr marL="0" indent="0">
              <a:buFontTx/>
              <a:buNone/>
              <a:defRPr sz="917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758425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0000" y="1381094"/>
            <a:ext cx="3300000" cy="370843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29740" y="1381125"/>
            <a:ext cx="3300000" cy="37079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e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6" name="Footer Placeholder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7" name="Slide Number Placeholder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0741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735" y="1386962"/>
            <a:ext cx="3300000" cy="239148"/>
          </a:xfrm>
        </p:spPr>
        <p:txBody>
          <a:bodyPr anchor="b"/>
          <a:lstStyle>
            <a:lvl1pPr marL="0" indent="0">
              <a:buNone/>
              <a:defRPr sz="1400" b="0" cap="all" baseline="0">
                <a:solidFill>
                  <a:schemeClr val="accent1"/>
                </a:solidFill>
              </a:defRPr>
            </a:lvl1pPr>
            <a:lvl2pPr marL="285728" indent="0">
              <a:buNone/>
              <a:defRPr sz="1250" b="1"/>
            </a:lvl2pPr>
            <a:lvl3pPr marL="571454" indent="0">
              <a:buNone/>
              <a:defRPr sz="1125" b="1"/>
            </a:lvl3pPr>
            <a:lvl4pPr marL="857182" indent="0">
              <a:buNone/>
              <a:defRPr sz="1000" b="1"/>
            </a:lvl4pPr>
            <a:lvl5pPr marL="1142908" indent="0">
              <a:buNone/>
              <a:defRPr sz="1000" b="1"/>
            </a:lvl5pPr>
            <a:lvl6pPr marL="1428636" indent="0">
              <a:buNone/>
              <a:defRPr sz="1000" b="1"/>
            </a:lvl6pPr>
            <a:lvl7pPr marL="1714362" indent="0">
              <a:buNone/>
              <a:defRPr sz="1000" b="1"/>
            </a:lvl7pPr>
            <a:lvl8pPr marL="2000090" indent="0">
              <a:buNone/>
              <a:defRPr sz="1000" b="1"/>
            </a:lvl8pPr>
            <a:lvl9pPr marL="2285818" indent="0">
              <a:buNone/>
              <a:defRPr sz="10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000" y="1726387"/>
            <a:ext cx="3300000" cy="336314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4"/>
          </p:nvPr>
        </p:nvSpPr>
        <p:spPr>
          <a:xfrm>
            <a:off x="3929475" y="1386962"/>
            <a:ext cx="3300000" cy="239148"/>
          </a:xfrm>
        </p:spPr>
        <p:txBody>
          <a:bodyPr anchor="b"/>
          <a:lstStyle>
            <a:lvl1pPr marL="0" indent="0">
              <a:buNone/>
              <a:defRPr sz="1400" b="0" cap="all" baseline="0">
                <a:solidFill>
                  <a:schemeClr val="accent1"/>
                </a:solidFill>
              </a:defRPr>
            </a:lvl1pPr>
            <a:lvl2pPr marL="285728" indent="0">
              <a:buNone/>
              <a:defRPr sz="1250" b="1"/>
            </a:lvl2pPr>
            <a:lvl3pPr marL="571454" indent="0">
              <a:buNone/>
              <a:defRPr sz="1125" b="1"/>
            </a:lvl3pPr>
            <a:lvl4pPr marL="857182" indent="0">
              <a:buNone/>
              <a:defRPr sz="1000" b="1"/>
            </a:lvl4pPr>
            <a:lvl5pPr marL="1142908" indent="0">
              <a:buNone/>
              <a:defRPr sz="1000" b="1"/>
            </a:lvl5pPr>
            <a:lvl6pPr marL="1428636" indent="0">
              <a:buNone/>
              <a:defRPr sz="1000" b="1"/>
            </a:lvl6pPr>
            <a:lvl7pPr marL="1714362" indent="0">
              <a:buNone/>
              <a:defRPr sz="1000" b="1"/>
            </a:lvl7pPr>
            <a:lvl8pPr marL="2000090" indent="0">
              <a:buNone/>
              <a:defRPr sz="1000" b="1"/>
            </a:lvl8pPr>
            <a:lvl9pPr marL="2285818" indent="0">
              <a:buNone/>
              <a:defRPr sz="10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15"/>
          </p:nvPr>
        </p:nvSpPr>
        <p:spPr>
          <a:xfrm>
            <a:off x="3929740" y="1726387"/>
            <a:ext cx="3300000" cy="336314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Date Placeholder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8" name="Footer Placehold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9" name="Slide Number Placeholder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6491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er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0000" y="1381125"/>
            <a:ext cx="3480000" cy="37084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079740" y="1381124"/>
            <a:ext cx="3150000" cy="181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5"/>
          </p:nvPr>
        </p:nvSpPr>
        <p:spPr>
          <a:xfrm>
            <a:off x="4079740" y="3271525"/>
            <a:ext cx="3150000" cy="181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Date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6" name="Footer Placeholder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7" name="Slide Number Placeholder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9521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Hoch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0002" y="1381125"/>
            <a:ext cx="3480717" cy="37084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079740" y="1381125"/>
            <a:ext cx="3150000" cy="37084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Date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6" name="Footer Placeholder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7" name="Slide Number Placeholder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3219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9"/>
          </p:nvPr>
        </p:nvSpPr>
        <p:spPr>
          <a:xfrm>
            <a:off x="0" y="1381124"/>
            <a:ext cx="2700000" cy="2164255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2700000" y="1381124"/>
            <a:ext cx="2700000" cy="2164255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20"/>
          </p:nvPr>
        </p:nvSpPr>
        <p:spPr>
          <a:xfrm>
            <a:off x="0" y="3548363"/>
            <a:ext cx="2700000" cy="216663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7"/>
          </p:nvPr>
        </p:nvSpPr>
        <p:spPr>
          <a:xfrm>
            <a:off x="2700000" y="3548363"/>
            <a:ext cx="2700000" cy="216663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8"/>
          </p:nvPr>
        </p:nvSpPr>
        <p:spPr>
          <a:xfrm>
            <a:off x="5400000" y="1381125"/>
            <a:ext cx="2220000" cy="4333875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6158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runden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1854" y="1115372"/>
            <a:ext cx="1024609" cy="102460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1605425" y="1218275"/>
            <a:ext cx="494700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1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1854" y="2555685"/>
            <a:ext cx="1024609" cy="102460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2" name="Textplatzhalter 10"/>
          <p:cNvSpPr>
            <a:spLocks noGrp="1"/>
          </p:cNvSpPr>
          <p:nvPr>
            <p:ph type="body" sz="quarter" idx="18"/>
          </p:nvPr>
        </p:nvSpPr>
        <p:spPr>
          <a:xfrm>
            <a:off x="1605425" y="2658588"/>
            <a:ext cx="494700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1854" y="3995999"/>
            <a:ext cx="1024609" cy="1024609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1605425" y="4098902"/>
            <a:ext cx="494700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ADDB933-3D3B-40DD-BEA4-434C1AE3A1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A9A042E-4F6F-4656-B405-60AB06B60E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0B1DDAC-9C79-4860-8227-F69102BAD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3203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eckigen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396875" y="1115373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2015838" y="1245972"/>
            <a:ext cx="4446162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21"/>
          </p:nvPr>
        </p:nvSpPr>
        <p:spPr>
          <a:xfrm>
            <a:off x="396875" y="2561266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4" name="Textplatzhalter 10"/>
          <p:cNvSpPr>
            <a:spLocks noGrp="1"/>
          </p:cNvSpPr>
          <p:nvPr>
            <p:ph type="body" sz="quarter" idx="22"/>
          </p:nvPr>
        </p:nvSpPr>
        <p:spPr>
          <a:xfrm>
            <a:off x="2015838" y="2691865"/>
            <a:ext cx="4446162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5" name="Bildplatzhalter 7"/>
          <p:cNvSpPr>
            <a:spLocks noGrp="1"/>
          </p:cNvSpPr>
          <p:nvPr>
            <p:ph type="pic" sz="quarter" idx="23"/>
          </p:nvPr>
        </p:nvSpPr>
        <p:spPr>
          <a:xfrm>
            <a:off x="396875" y="4007159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24"/>
          </p:nvPr>
        </p:nvSpPr>
        <p:spPr>
          <a:xfrm>
            <a:off x="2015838" y="4137758"/>
            <a:ext cx="4446162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umsplatzhalt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4" name="Fußzeilenplatzhalt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5" name="Foliennummernplatzhalt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3914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5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90837" y="2315783"/>
            <a:ext cx="2345033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974370" y="1703642"/>
            <a:ext cx="1224000" cy="122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00000" y="3214800"/>
            <a:ext cx="1950242" cy="252000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00000" y="3600000"/>
            <a:ext cx="1950242" cy="119425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1" name="Rechteck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47064" y="2315783"/>
            <a:ext cx="2345033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22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19579" y="1703642"/>
            <a:ext cx="1224000" cy="122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3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3445209" y="3214800"/>
            <a:ext cx="1950242" cy="252000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3445209" y="3600000"/>
            <a:ext cx="1950242" cy="119425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07A558E-7E13-42C9-900A-7F565E7872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9282975-84BA-4A42-8D6B-B37147D648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1333689C-2B9B-473B-B2AF-1FA654DB7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750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263" y="366020"/>
            <a:ext cx="6839479" cy="2782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27" name="Text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90838" y="2315783"/>
            <a:ext cx="2100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851855" y="1702800"/>
            <a:ext cx="1141837" cy="122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00000" y="3214800"/>
            <a:ext cx="1800000" cy="252000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00000" y="3600000"/>
            <a:ext cx="1800000" cy="119425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13" name="Rechtec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765798" y="2315783"/>
            <a:ext cx="2100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14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215798" y="1702800"/>
            <a:ext cx="1224000" cy="122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2963943" y="3214800"/>
            <a:ext cx="1800000" cy="252000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2963943" y="3600000"/>
            <a:ext cx="1800000" cy="119425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17" name="Rechteck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29740" y="2315784"/>
            <a:ext cx="2100000" cy="2773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1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5579740" y="1702800"/>
            <a:ext cx="1224000" cy="1224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9" name="Textplatzhalt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5327885" y="3214800"/>
            <a:ext cx="1800000" cy="252000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5327885" y="3600000"/>
            <a:ext cx="1800000" cy="119425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AFD7702-782D-432F-B6B9-55823EA8558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FE4140F-D867-4224-BA6C-5F2143EBF9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10" name="Foliennummernplatzhalter 9" hidden="1">
            <a:extLst>
              <a:ext uri="{FF2B5EF4-FFF2-40B4-BE49-F238E27FC236}">
                <a16:creationId xmlns:a16="http://schemas.microsoft.com/office/drawing/2014/main" id="{C92232D8-BDB5-4AD2-BA08-492DBD1569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1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23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938" y="2315785"/>
            <a:ext cx="1692917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5855" y="1739375"/>
            <a:ext cx="1152000" cy="115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00000" y="3214804"/>
            <a:ext cx="1354162" cy="407775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00000" y="3809772"/>
            <a:ext cx="1354162" cy="113596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4" name="Rechteck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121211" y="2315785"/>
            <a:ext cx="1680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25" name="Bildplatzhalter 7"/>
          <p:cNvSpPr>
            <a:spLocks noGrp="1"/>
          </p:cNvSpPr>
          <p:nvPr>
            <p:ph type="pic" sz="quarter" idx="17"/>
          </p:nvPr>
        </p:nvSpPr>
        <p:spPr>
          <a:xfrm>
            <a:off x="2385211" y="1739375"/>
            <a:ext cx="1152000" cy="115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6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2316197" y="3214804"/>
            <a:ext cx="1354162" cy="407775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7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2316197" y="3809772"/>
            <a:ext cx="1354162" cy="113596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8" name="Rechteck 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40567" y="2315785"/>
            <a:ext cx="1680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29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104567" y="1739375"/>
            <a:ext cx="1152000" cy="115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30" name="Textplatzhalt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4037133" y="3214804"/>
            <a:ext cx="1354162" cy="407775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1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4037133" y="3809772"/>
            <a:ext cx="1354162" cy="113596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2" name="Rechteck 3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559924" y="2315785"/>
            <a:ext cx="1680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70" dirty="0"/>
          </a:p>
        </p:txBody>
      </p:sp>
      <p:sp>
        <p:nvSpPr>
          <p:cNvPr id="33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823924" y="1739375"/>
            <a:ext cx="1152000" cy="1152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34" name="Textplatzhalt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5758069" y="3214804"/>
            <a:ext cx="1354162" cy="407775"/>
          </a:xfrm>
        </p:spPr>
        <p:txBody>
          <a:bodyPr/>
          <a:lstStyle>
            <a:lvl1pPr marL="0" indent="0">
              <a:buNone/>
              <a:defRPr sz="11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5" name="Textplatzhalt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5758069" y="3809772"/>
            <a:ext cx="1354162" cy="1135960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11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4984317-E659-4634-8B67-DD1BB9D87F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7D2785F-9AF6-4166-9918-DC23507B08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0B6F66C-141C-49CE-A0B8-5964567C18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701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 Institute Sublogo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34" y="344529"/>
            <a:ext cx="2136071" cy="431998"/>
          </a:xfrm>
          <a:prstGeom prst="rect">
            <a:avLst/>
          </a:prstGeom>
        </p:spPr>
      </p:pic>
      <p:sp>
        <p:nvSpPr>
          <p:cNvPr id="16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36493" y="648000"/>
            <a:ext cx="2968261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/>
          </p:nvPr>
        </p:nvSpPr>
        <p:spPr>
          <a:xfrm>
            <a:off x="0" y="1381125"/>
            <a:ext cx="7620000" cy="4335675"/>
          </a:xfr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4" name="Titel 13"/>
          <p:cNvSpPr>
            <a:spLocks noGrp="1"/>
          </p:cNvSpPr>
          <p:nvPr>
            <p:ph type="ctrTitle"/>
          </p:nvPr>
        </p:nvSpPr>
        <p:spPr>
          <a:xfrm>
            <a:off x="2984894" y="451026"/>
            <a:ext cx="4635106" cy="5265775"/>
          </a:xfrm>
          <a:custGeom>
            <a:avLst/>
            <a:gdLst>
              <a:gd name="connsiteX0" fmla="*/ 3097937 w 4635106"/>
              <a:gd name="connsiteY0" fmla="*/ 0 h 5265775"/>
              <a:gd name="connsiteX1" fmla="*/ 4574598 w 4635106"/>
              <a:gd name="connsiteY1" fmla="*/ 373905 h 5265775"/>
              <a:gd name="connsiteX2" fmla="*/ 4635106 w 4635106"/>
              <a:gd name="connsiteY2" fmla="*/ 410664 h 5265775"/>
              <a:gd name="connsiteX3" fmla="*/ 4635106 w 4635106"/>
              <a:gd name="connsiteY3" fmla="*/ 5265775 h 5265775"/>
              <a:gd name="connsiteX4" fmla="*/ 886703 w 4635106"/>
              <a:gd name="connsiteY4" fmla="*/ 5265775 h 5265775"/>
              <a:gd name="connsiteX5" fmla="*/ 707419 w 4635106"/>
              <a:gd name="connsiteY5" fmla="*/ 5068513 h 5265775"/>
              <a:gd name="connsiteX6" fmla="*/ 0 w 4635106"/>
              <a:gd name="connsiteY6" fmla="*/ 3097937 h 5265775"/>
              <a:gd name="connsiteX7" fmla="*/ 3097937 w 4635106"/>
              <a:gd name="connsiteY7" fmla="*/ 0 h 526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5106" h="5265775">
                <a:moveTo>
                  <a:pt x="3097937" y="0"/>
                </a:moveTo>
                <a:cubicBezTo>
                  <a:pt x="3632607" y="0"/>
                  <a:pt x="4135641" y="135449"/>
                  <a:pt x="4574598" y="373905"/>
                </a:cubicBezTo>
                <a:lnTo>
                  <a:pt x="4635106" y="410664"/>
                </a:lnTo>
                <a:lnTo>
                  <a:pt x="4635106" y="5265775"/>
                </a:lnTo>
                <a:lnTo>
                  <a:pt x="886703" y="5265775"/>
                </a:lnTo>
                <a:lnTo>
                  <a:pt x="707419" y="5068513"/>
                </a:lnTo>
                <a:cubicBezTo>
                  <a:pt x="265480" y="4533007"/>
                  <a:pt x="0" y="3846475"/>
                  <a:pt x="0" y="3097937"/>
                </a:cubicBezTo>
                <a:cubicBezTo>
                  <a:pt x="0" y="1386994"/>
                  <a:pt x="1386994" y="0"/>
                  <a:pt x="3097937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1260000" anchor="b" anchorCtr="0">
            <a:noAutofit/>
          </a:bodyPr>
          <a:lstStyle>
            <a:lvl1pPr marL="0" indent="0" algn="ctr">
              <a:lnSpc>
                <a:spcPct val="90000"/>
              </a:lnSpc>
              <a:defRPr sz="200" b="1" baseline="0">
                <a:solidFill>
                  <a:schemeClr val="accent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1" name="Textplatzhalter 3"/>
          <p:cNvSpPr>
            <a:spLocks noGrp="1"/>
          </p:cNvSpPr>
          <p:nvPr>
            <p:ph type="body" sz="quarter" idx="16" hasCustomPrompt="1"/>
          </p:nvPr>
        </p:nvSpPr>
        <p:spPr>
          <a:xfrm>
            <a:off x="3705225" y="1573078"/>
            <a:ext cx="3638550" cy="3121003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146832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00278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447110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600556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05225" y="4748325"/>
            <a:ext cx="3638550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285728" indent="0" algn="ctr">
              <a:buNone/>
              <a:defRPr sz="1250"/>
            </a:lvl2pPr>
            <a:lvl3pPr marL="571454" indent="0" algn="ctr">
              <a:buNone/>
              <a:defRPr sz="1125"/>
            </a:lvl3pPr>
            <a:lvl4pPr marL="857182" indent="0" algn="ctr">
              <a:buNone/>
              <a:defRPr sz="1000"/>
            </a:lvl4pPr>
            <a:lvl5pPr marL="1142908" indent="0" algn="ctr">
              <a:buNone/>
              <a:defRPr sz="1000"/>
            </a:lvl5pPr>
            <a:lvl6pPr marL="1428636" indent="0" algn="ctr">
              <a:buNone/>
              <a:defRPr sz="1000"/>
            </a:lvl6pPr>
            <a:lvl7pPr marL="1714362" indent="0" algn="ctr">
              <a:buNone/>
              <a:defRPr sz="1000"/>
            </a:lvl7pPr>
            <a:lvl8pPr marL="2000090" indent="0" algn="ctr">
              <a:buNone/>
              <a:defRPr sz="1000"/>
            </a:lvl8pPr>
            <a:lvl9pPr marL="2285818" indent="0" algn="ctr">
              <a:buNone/>
              <a:defRPr sz="10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0" name="Bildplatzhalter 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1968124" y="2096930"/>
            <a:ext cx="1606735" cy="1557959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9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37462322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716405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Date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4" name="Footer Placehold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50847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4" name="Slide Number Placehold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91969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itute_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34" y="344529"/>
            <a:ext cx="2136071" cy="431998"/>
          </a:xfrm>
          <a:prstGeom prst="rect">
            <a:avLst/>
          </a:prstGeom>
        </p:spPr>
      </p:pic>
      <p:sp>
        <p:nvSpPr>
          <p:cNvPr id="15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28027" y="648000"/>
            <a:ext cx="2968261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0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16" name="Textfeld 15"/>
          <p:cNvSpPr txBox="1"/>
          <p:nvPr userDrawn="1"/>
        </p:nvSpPr>
        <p:spPr>
          <a:xfrm>
            <a:off x="396000" y="1486800"/>
            <a:ext cx="180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lvl="0">
              <a:spcBef>
                <a:spcPts val="167"/>
              </a:spcBef>
              <a:spcAft>
                <a:spcPts val="0"/>
              </a:spcAft>
              <a:tabLst>
                <a:tab pos="451079" algn="l"/>
              </a:tabLst>
            </a:pPr>
            <a:r>
              <a:rPr lang="de-DE" sz="2000" b="1" dirty="0" err="1">
                <a:solidFill>
                  <a:schemeClr val="tx1"/>
                </a:solidFill>
              </a:rPr>
              <a:t>Thank</a:t>
            </a:r>
            <a:r>
              <a:rPr lang="de-DE" sz="2000" b="1" baseline="0" dirty="0">
                <a:solidFill>
                  <a:schemeClr val="tx1"/>
                </a:solidFill>
              </a:rPr>
              <a:t> </a:t>
            </a:r>
            <a:r>
              <a:rPr lang="de-DE" sz="2000" b="1" baseline="0" dirty="0" err="1">
                <a:solidFill>
                  <a:schemeClr val="tx1"/>
                </a:solidFill>
              </a:rPr>
              <a:t>you</a:t>
            </a:r>
            <a:r>
              <a:rPr lang="de-DE" sz="2000" b="1" baseline="0" dirty="0">
                <a:solidFill>
                  <a:schemeClr val="tx1"/>
                </a:solidFill>
              </a:rPr>
              <a:t>!</a:t>
            </a:r>
            <a:endParaRPr lang="de-DE" sz="2000" b="1" dirty="0">
              <a:solidFill>
                <a:schemeClr val="tx1"/>
              </a:solidFill>
            </a:endParaRPr>
          </a:p>
        </p:txBody>
      </p:sp>
      <p:sp>
        <p:nvSpPr>
          <p:cNvPr id="6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6000" y="2149167"/>
            <a:ext cx="1442516" cy="144251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9" name="Textplatzhalter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047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7" name="E-Mail">
            <a:extLst>
              <a:ext uri="{FF2B5EF4-FFF2-40B4-BE49-F238E27FC236}">
                <a16:creationId xmlns:a16="http://schemas.microsoft.com/office/drawing/2014/main" id="{E1D3F84A-2FA4-4C35-82A4-9BA3B031359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47400" y="2757117"/>
            <a:ext cx="542646" cy="216482"/>
          </a:xfrm>
        </p:spPr>
        <p:txBody>
          <a:bodyPr/>
          <a:lstStyle>
            <a:lvl1pPr>
              <a:buFontTx/>
              <a:buNone/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de-DE" dirty="0" err="1"/>
              <a:t>e-mail</a:t>
            </a:r>
            <a:endParaRPr lang="de-DE" dirty="0"/>
          </a:p>
        </p:txBody>
      </p:sp>
      <p:sp>
        <p:nvSpPr>
          <p:cNvPr id="18" name="Email Adresse">
            <a:extLst>
              <a:ext uri="{FF2B5EF4-FFF2-40B4-BE49-F238E27FC236}">
                <a16:creationId xmlns:a16="http://schemas.microsoft.com/office/drawing/2014/main" id="{DCD436A9-8076-4291-AF5B-D85F8E62F56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590047" y="2757117"/>
            <a:ext cx="2783246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enter</a:t>
            </a:r>
            <a:r>
              <a:rPr lang="de-DE" dirty="0"/>
              <a:t> </a:t>
            </a:r>
            <a:r>
              <a:rPr lang="de-DE" dirty="0" err="1"/>
              <a:t>address</a:t>
            </a:r>
            <a:endParaRPr lang="de-DE" dirty="0"/>
          </a:p>
        </p:txBody>
      </p:sp>
      <p:sp>
        <p:nvSpPr>
          <p:cNvPr id="21" name="Telefonnummer">
            <a:extLst>
              <a:ext uri="{FF2B5EF4-FFF2-40B4-BE49-F238E27FC236}">
                <a16:creationId xmlns:a16="http://schemas.microsoft.com/office/drawing/2014/main" id="{AFC1340E-098D-4D6B-906E-CF770FE4D36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047400" y="2988485"/>
            <a:ext cx="1745931" cy="245786"/>
          </a:xfrm>
        </p:spPr>
        <p:txBody>
          <a:bodyPr wrap="none"/>
          <a:lstStyle>
            <a:lvl1pPr marL="0" indent="0">
              <a:buNone/>
              <a:tabLst>
                <a:tab pos="539750" algn="l"/>
              </a:tabLst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>
              <a:spcAft>
                <a:spcPts val="0"/>
              </a:spcAft>
              <a:buNone/>
              <a:tabLst>
                <a:tab pos="541338" algn="l"/>
              </a:tabLst>
            </a:pPr>
            <a:r>
              <a:rPr lang="de-DE"/>
              <a:t>phone	+49 (0) 711 685-</a:t>
            </a:r>
            <a:endParaRPr lang="de-DE" dirty="0"/>
          </a:p>
        </p:txBody>
      </p:sp>
      <p:sp>
        <p:nvSpPr>
          <p:cNvPr id="22" name="Durchwahl">
            <a:extLst>
              <a:ext uri="{FF2B5EF4-FFF2-40B4-BE49-F238E27FC236}">
                <a16:creationId xmlns:a16="http://schemas.microsoft.com/office/drawing/2014/main" id="{073D9B83-9A2A-4CEB-9210-93AD8D31BD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07467" y="2988485"/>
            <a:ext cx="649267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###-##</a:t>
            </a:r>
          </a:p>
        </p:txBody>
      </p:sp>
      <p:sp>
        <p:nvSpPr>
          <p:cNvPr id="23" name="www">
            <a:extLst>
              <a:ext uri="{FF2B5EF4-FFF2-40B4-BE49-F238E27FC236}">
                <a16:creationId xmlns:a16="http://schemas.microsoft.com/office/drawing/2014/main" id="{A760D82A-46C1-40FD-9619-B6A10B22A55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047401" y="3249157"/>
            <a:ext cx="364806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www.</a:t>
            </a:r>
          </a:p>
        </p:txBody>
      </p:sp>
      <p:sp>
        <p:nvSpPr>
          <p:cNvPr id="24" name="Webadresse">
            <a:extLst>
              <a:ext uri="{FF2B5EF4-FFF2-40B4-BE49-F238E27FC236}">
                <a16:creationId xmlns:a16="http://schemas.microsoft.com/office/drawing/2014/main" id="{3029242E-0BF9-473E-A070-DC0342AB68D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208" y="3249157"/>
            <a:ext cx="1838323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enter</a:t>
            </a:r>
            <a:r>
              <a:rPr lang="de-DE" dirty="0"/>
              <a:t> </a:t>
            </a:r>
            <a:r>
              <a:rPr lang="de-DE" dirty="0" err="1"/>
              <a:t>address</a:t>
            </a:r>
            <a:endParaRPr lang="de-DE" dirty="0"/>
          </a:p>
        </p:txBody>
      </p:sp>
      <p:sp>
        <p:nvSpPr>
          <p:cNvPr id="25" name="Universität Stuttgart">
            <a:extLst>
              <a:ext uri="{FF2B5EF4-FFF2-40B4-BE49-F238E27FC236}">
                <a16:creationId xmlns:a16="http://schemas.microsoft.com/office/drawing/2014/main" id="{74AA30DA-7126-454F-9C24-D18B000DAE2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047400" y="3693601"/>
            <a:ext cx="2500012" cy="218691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>
                <a:tab pos="541338" algn="l"/>
              </a:tabLst>
            </a:pPr>
            <a:r>
              <a:rPr lang="de-DE" dirty="0"/>
              <a:t>University </a:t>
            </a:r>
            <a:r>
              <a:rPr lang="de-DE" dirty="0" err="1"/>
              <a:t>of</a:t>
            </a:r>
            <a:r>
              <a:rPr lang="de-DE" dirty="0"/>
              <a:t> Stuttgart</a:t>
            </a:r>
          </a:p>
        </p:txBody>
      </p:sp>
      <p:sp>
        <p:nvSpPr>
          <p:cNvPr id="26" name="Abteilung Institut">
            <a:extLst>
              <a:ext uri="{FF2B5EF4-FFF2-40B4-BE49-F238E27FC236}">
                <a16:creationId xmlns:a16="http://schemas.microsoft.com/office/drawing/2014/main" id="{E9E7C465-F637-4187-8E41-5249C0705DB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047400" y="3932546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Department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institute</a:t>
            </a:r>
            <a:r>
              <a:rPr lang="de-DE" dirty="0"/>
              <a:t> </a:t>
            </a:r>
            <a:r>
              <a:rPr lang="de-DE" dirty="0" err="1"/>
              <a:t>name</a:t>
            </a:r>
            <a:endParaRPr lang="de-DE" dirty="0"/>
          </a:p>
        </p:txBody>
      </p:sp>
      <p:sp>
        <p:nvSpPr>
          <p:cNvPr id="35" name="Adressfeld">
            <a:extLst>
              <a:ext uri="{FF2B5EF4-FFF2-40B4-BE49-F238E27FC236}">
                <a16:creationId xmlns:a16="http://schemas.microsoft.com/office/drawing/2014/main" id="{6006FAAB-1CE3-4DE5-908C-AC34C456433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47400" y="4168800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Address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261248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itute_Schlussfolie bla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34" y="344529"/>
            <a:ext cx="2136071" cy="431998"/>
          </a:xfrm>
          <a:prstGeom prst="rect">
            <a:avLst/>
          </a:prstGeom>
        </p:spPr>
      </p:pic>
      <p:sp>
        <p:nvSpPr>
          <p:cNvPr id="16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28027" y="648000"/>
            <a:ext cx="2968261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18" name="Textfeld 17"/>
          <p:cNvSpPr txBox="1"/>
          <p:nvPr userDrawn="1"/>
        </p:nvSpPr>
        <p:spPr>
          <a:xfrm>
            <a:off x="396000" y="1486800"/>
            <a:ext cx="180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lvl="0">
              <a:spcBef>
                <a:spcPts val="167"/>
              </a:spcBef>
              <a:spcAft>
                <a:spcPts val="0"/>
              </a:spcAft>
              <a:tabLst>
                <a:tab pos="451079" algn="l"/>
              </a:tabLst>
            </a:pPr>
            <a:r>
              <a:rPr lang="de-DE" sz="2000" b="1" dirty="0" err="1">
                <a:solidFill>
                  <a:schemeClr val="bg1"/>
                </a:solidFill>
              </a:rPr>
              <a:t>Thank</a:t>
            </a:r>
            <a:r>
              <a:rPr lang="de-DE" sz="2000" b="1" baseline="0" dirty="0">
                <a:solidFill>
                  <a:schemeClr val="bg1"/>
                </a:solidFill>
              </a:rPr>
              <a:t> </a:t>
            </a:r>
            <a:r>
              <a:rPr lang="de-DE" sz="2000" b="1" baseline="0" dirty="0" err="1">
                <a:solidFill>
                  <a:schemeClr val="bg1"/>
                </a:solidFill>
              </a:rPr>
              <a:t>you</a:t>
            </a:r>
            <a:r>
              <a:rPr lang="de-DE" sz="2000" b="1" baseline="0" dirty="0">
                <a:solidFill>
                  <a:schemeClr val="bg1"/>
                </a:solidFill>
              </a:rPr>
              <a:t>!</a:t>
            </a:r>
            <a:endParaRPr lang="de-DE" sz="2000" b="1" dirty="0">
              <a:solidFill>
                <a:schemeClr val="bg1"/>
              </a:solidFill>
            </a:endParaRPr>
          </a:p>
        </p:txBody>
      </p:sp>
      <p:sp>
        <p:nvSpPr>
          <p:cNvPr id="17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6000" y="2149167"/>
            <a:ext cx="1442516" cy="1442516"/>
          </a:xfrm>
          <a:prstGeom prst="ellipse">
            <a:avLst/>
          </a:prstGeom>
          <a:solidFill>
            <a:schemeClr val="bg1"/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1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2047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2" name="E-Mail">
            <a:extLst>
              <a:ext uri="{FF2B5EF4-FFF2-40B4-BE49-F238E27FC236}">
                <a16:creationId xmlns:a16="http://schemas.microsoft.com/office/drawing/2014/main" id="{831E7E58-60B8-416B-8606-DA57BFF3041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047400" y="2757117"/>
            <a:ext cx="542646" cy="216482"/>
          </a:xfrm>
        </p:spPr>
        <p:txBody>
          <a:bodyPr/>
          <a:lstStyle>
            <a:lvl1pPr>
              <a:buFontTx/>
              <a:buNone/>
              <a:defRPr lang="de-DE" sz="12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de-DE" dirty="0" err="1"/>
              <a:t>e-mail</a:t>
            </a:r>
            <a:endParaRPr lang="de-DE" dirty="0"/>
          </a:p>
        </p:txBody>
      </p:sp>
      <p:sp>
        <p:nvSpPr>
          <p:cNvPr id="29" name="Email Adresse">
            <a:extLst>
              <a:ext uri="{FF2B5EF4-FFF2-40B4-BE49-F238E27FC236}">
                <a16:creationId xmlns:a16="http://schemas.microsoft.com/office/drawing/2014/main" id="{BA7E088D-8CC7-4E43-9558-AA461A29D2A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25883" y="2757117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enter</a:t>
            </a:r>
            <a:r>
              <a:rPr lang="de-DE" dirty="0"/>
              <a:t> </a:t>
            </a:r>
            <a:r>
              <a:rPr lang="de-DE" dirty="0" err="1"/>
              <a:t>address</a:t>
            </a:r>
            <a:endParaRPr lang="de-DE" dirty="0"/>
          </a:p>
        </p:txBody>
      </p:sp>
      <p:sp>
        <p:nvSpPr>
          <p:cNvPr id="19" name="phone">
            <a:extLst>
              <a:ext uri="{FF2B5EF4-FFF2-40B4-BE49-F238E27FC236}">
                <a16:creationId xmlns:a16="http://schemas.microsoft.com/office/drawing/2014/main" id="{77E732AA-F853-4CE1-9BF5-03B788A74A5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047400" y="2988485"/>
            <a:ext cx="1745931" cy="245786"/>
          </a:xfrm>
        </p:spPr>
        <p:txBody>
          <a:bodyPr vert="horz" wrap="none" lIns="0" tIns="0" rIns="0" bIns="0" rtlCol="0">
            <a:noAutofit/>
          </a:bodyPr>
          <a:lstStyle>
            <a:lvl1pPr marL="0" indent="0">
              <a:buNone/>
              <a:defRPr lang="de-DE" sz="1200" b="0" dirty="0" smtClean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>
              <a:spcAft>
                <a:spcPts val="0"/>
              </a:spcAft>
              <a:buNone/>
              <a:tabLst>
                <a:tab pos="541338" algn="l"/>
              </a:tabLst>
            </a:pPr>
            <a:r>
              <a:rPr lang="de-DE" dirty="0" err="1"/>
              <a:t>phone</a:t>
            </a:r>
            <a:r>
              <a:rPr lang="de-DE" dirty="0"/>
              <a:t>	+49 (0) 711 685-</a:t>
            </a:r>
          </a:p>
        </p:txBody>
      </p:sp>
      <p:sp>
        <p:nvSpPr>
          <p:cNvPr id="30" name="Durchwahl">
            <a:extLst>
              <a:ext uri="{FF2B5EF4-FFF2-40B4-BE49-F238E27FC236}">
                <a16:creationId xmlns:a16="http://schemas.microsoft.com/office/drawing/2014/main" id="{0168A4BD-37D4-43A6-88A3-82E278BC4B4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07467" y="2988485"/>
            <a:ext cx="649267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###-##</a:t>
            </a:r>
          </a:p>
        </p:txBody>
      </p:sp>
      <p:sp>
        <p:nvSpPr>
          <p:cNvPr id="31" name="www">
            <a:extLst>
              <a:ext uri="{FF2B5EF4-FFF2-40B4-BE49-F238E27FC236}">
                <a16:creationId xmlns:a16="http://schemas.microsoft.com/office/drawing/2014/main" id="{BA6D683C-CE68-4885-A142-CB1A20A2C5E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047401" y="3249157"/>
            <a:ext cx="364806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www.</a:t>
            </a:r>
          </a:p>
        </p:txBody>
      </p:sp>
      <p:sp>
        <p:nvSpPr>
          <p:cNvPr id="32" name="Webadresse">
            <a:extLst>
              <a:ext uri="{FF2B5EF4-FFF2-40B4-BE49-F238E27FC236}">
                <a16:creationId xmlns:a16="http://schemas.microsoft.com/office/drawing/2014/main" id="{CDC2FB2B-2D49-4B8A-BD17-FF9E29E18C3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208" y="3249157"/>
            <a:ext cx="1838323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enter</a:t>
            </a:r>
            <a:r>
              <a:rPr lang="de-DE" dirty="0"/>
              <a:t> </a:t>
            </a:r>
            <a:r>
              <a:rPr lang="de-DE" dirty="0" err="1"/>
              <a:t>address</a:t>
            </a:r>
            <a:endParaRPr lang="de-DE" dirty="0"/>
          </a:p>
        </p:txBody>
      </p:sp>
      <p:sp>
        <p:nvSpPr>
          <p:cNvPr id="33" name="Universität Stuttgart">
            <a:extLst>
              <a:ext uri="{FF2B5EF4-FFF2-40B4-BE49-F238E27FC236}">
                <a16:creationId xmlns:a16="http://schemas.microsoft.com/office/drawing/2014/main" id="{E6F2CFBA-5038-42BB-B9CB-4D678D6AFA9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047400" y="3693601"/>
            <a:ext cx="2500012" cy="218691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>
                <a:tab pos="541338" algn="l"/>
              </a:tabLst>
            </a:pPr>
            <a:r>
              <a:rPr lang="de-DE" dirty="0"/>
              <a:t>University </a:t>
            </a:r>
            <a:r>
              <a:rPr lang="de-DE" dirty="0" err="1"/>
              <a:t>of</a:t>
            </a:r>
            <a:r>
              <a:rPr lang="de-DE" dirty="0"/>
              <a:t> Stuttgart</a:t>
            </a:r>
          </a:p>
        </p:txBody>
      </p:sp>
      <p:sp>
        <p:nvSpPr>
          <p:cNvPr id="34" name="Abteilung Institut">
            <a:extLst>
              <a:ext uri="{FF2B5EF4-FFF2-40B4-BE49-F238E27FC236}">
                <a16:creationId xmlns:a16="http://schemas.microsoft.com/office/drawing/2014/main" id="{6A2DF032-FBC7-4796-B1F9-16AD9C43DCD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047400" y="3932546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Department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institute</a:t>
            </a:r>
            <a:r>
              <a:rPr lang="de-DE" dirty="0"/>
              <a:t> </a:t>
            </a:r>
            <a:r>
              <a:rPr lang="de-DE" dirty="0" err="1"/>
              <a:t>name</a:t>
            </a:r>
            <a:endParaRPr lang="de-DE" dirty="0"/>
          </a:p>
        </p:txBody>
      </p:sp>
      <p:sp>
        <p:nvSpPr>
          <p:cNvPr id="35" name="Adressfeld">
            <a:extLst>
              <a:ext uri="{FF2B5EF4-FFF2-40B4-BE49-F238E27FC236}">
                <a16:creationId xmlns:a16="http://schemas.microsoft.com/office/drawing/2014/main" id="{F6D4DE8D-A0F0-4D26-954E-6AA5DB972DA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47400" y="4168800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Address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65608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3 Institute Bild im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34" y="344529"/>
            <a:ext cx="2136071" cy="431998"/>
          </a:xfrm>
          <a:prstGeom prst="rect">
            <a:avLst/>
          </a:prstGeom>
        </p:spPr>
      </p:pic>
      <p:sp>
        <p:nvSpPr>
          <p:cNvPr id="16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36493" y="648000"/>
            <a:ext cx="2968261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4" name="Rechteck 3"/>
          <p:cNvSpPr/>
          <p:nvPr userDrawn="1"/>
        </p:nvSpPr>
        <p:spPr>
          <a:xfrm>
            <a:off x="0" y="1381125"/>
            <a:ext cx="7620000" cy="4335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8" hasCustomPrompt="1"/>
          </p:nvPr>
        </p:nvSpPr>
        <p:spPr>
          <a:xfrm>
            <a:off x="390525" y="1508124"/>
            <a:ext cx="3557588" cy="3024000"/>
          </a:xfrm>
        </p:spPr>
        <p:txBody>
          <a:bodyPr/>
          <a:lstStyle>
            <a:lvl1pPr marL="0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46832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00278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447110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600556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90525" y="4629845"/>
            <a:ext cx="3558208" cy="450078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85728" indent="0" algn="ctr">
              <a:buNone/>
              <a:defRPr sz="1250"/>
            </a:lvl2pPr>
            <a:lvl3pPr marL="571454" indent="0" algn="ctr">
              <a:buNone/>
              <a:defRPr sz="1125"/>
            </a:lvl3pPr>
            <a:lvl4pPr marL="857182" indent="0" algn="ctr">
              <a:buNone/>
              <a:defRPr sz="1000"/>
            </a:lvl4pPr>
            <a:lvl5pPr marL="1142908" indent="0" algn="ctr">
              <a:buNone/>
              <a:defRPr sz="1000"/>
            </a:lvl5pPr>
            <a:lvl6pPr marL="1428636" indent="0" algn="ctr">
              <a:buNone/>
              <a:defRPr sz="1000"/>
            </a:lvl6pPr>
            <a:lvl7pPr marL="1714362" indent="0" algn="ctr">
              <a:buNone/>
              <a:defRPr sz="1000"/>
            </a:lvl7pPr>
            <a:lvl8pPr marL="2000090" indent="0" algn="ctr">
              <a:buNone/>
              <a:defRPr sz="1000"/>
            </a:lvl8pPr>
            <a:lvl9pPr marL="2285818" indent="0" algn="ctr">
              <a:buNone/>
              <a:defRPr sz="10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8" name="Bildplatzhalter 4"/>
          <p:cNvSpPr>
            <a:spLocks noGrp="1"/>
          </p:cNvSpPr>
          <p:nvPr>
            <p:ph type="pic" sz="quarter" idx="15"/>
          </p:nvPr>
        </p:nvSpPr>
        <p:spPr>
          <a:xfrm>
            <a:off x="3948733" y="1004399"/>
            <a:ext cx="3439625" cy="3438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0" name="Bildplatzhalt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5942375" y="3719523"/>
            <a:ext cx="1329711" cy="1329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 sz="9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1454901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4 Institute Bild im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34" y="344529"/>
            <a:ext cx="2136071" cy="431998"/>
          </a:xfrm>
          <a:prstGeom prst="rect">
            <a:avLst/>
          </a:prstGeom>
        </p:spPr>
      </p:pic>
      <p:sp>
        <p:nvSpPr>
          <p:cNvPr id="16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36493" y="648000"/>
            <a:ext cx="2968261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4" name="Rechteck 3"/>
          <p:cNvSpPr/>
          <p:nvPr userDrawn="1"/>
        </p:nvSpPr>
        <p:spPr>
          <a:xfrm>
            <a:off x="0" y="1381125"/>
            <a:ext cx="7620000" cy="370840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10" name="Textplatzhalter 2"/>
          <p:cNvSpPr>
            <a:spLocks noGrp="1"/>
          </p:cNvSpPr>
          <p:nvPr>
            <p:ph type="body" sz="quarter" idx="18" hasCustomPrompt="1"/>
          </p:nvPr>
        </p:nvSpPr>
        <p:spPr>
          <a:xfrm>
            <a:off x="390525" y="1508124"/>
            <a:ext cx="3557588" cy="2934923"/>
          </a:xfrm>
        </p:spPr>
        <p:txBody>
          <a:bodyPr/>
          <a:lstStyle>
            <a:lvl1pPr marL="0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46832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00278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447110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600556" indent="0">
              <a:lnSpc>
                <a:spcPct val="90000"/>
              </a:lnSpc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90525" y="4463163"/>
            <a:ext cx="3558208" cy="511794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1pPr>
            <a:lvl2pPr marL="285728" indent="0" algn="ctr">
              <a:buNone/>
              <a:defRPr sz="1250"/>
            </a:lvl2pPr>
            <a:lvl3pPr marL="571454" indent="0" algn="ctr">
              <a:buNone/>
              <a:defRPr sz="1125"/>
            </a:lvl3pPr>
            <a:lvl4pPr marL="857182" indent="0" algn="ctr">
              <a:buNone/>
              <a:defRPr sz="1000"/>
            </a:lvl4pPr>
            <a:lvl5pPr marL="1142908" indent="0" algn="ctr">
              <a:buNone/>
              <a:defRPr sz="1000"/>
            </a:lvl5pPr>
            <a:lvl6pPr marL="1428636" indent="0" algn="ctr">
              <a:buNone/>
              <a:defRPr sz="1000"/>
            </a:lvl6pPr>
            <a:lvl7pPr marL="1714362" indent="0" algn="ctr">
              <a:buNone/>
              <a:defRPr sz="1000"/>
            </a:lvl7pPr>
            <a:lvl8pPr marL="2000090" indent="0" algn="ctr">
              <a:buNone/>
              <a:defRPr sz="1000"/>
            </a:lvl8pPr>
            <a:lvl9pPr marL="2285818" indent="0" algn="ctr">
              <a:buNone/>
              <a:defRPr sz="10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8" name="Bildplatzhalter 4"/>
          <p:cNvSpPr>
            <a:spLocks noGrp="1"/>
          </p:cNvSpPr>
          <p:nvPr>
            <p:ph type="pic" sz="quarter" idx="15"/>
          </p:nvPr>
        </p:nvSpPr>
        <p:spPr>
          <a:xfrm>
            <a:off x="3948733" y="1004399"/>
            <a:ext cx="3439625" cy="3438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4" hasCustomPrompt="1"/>
          </p:nvPr>
        </p:nvSpPr>
        <p:spPr>
          <a:xfrm>
            <a:off x="6044409" y="5256213"/>
            <a:ext cx="1185333" cy="304800"/>
          </a:xfrm>
        </p:spPr>
        <p:txBody>
          <a:bodyPr/>
          <a:lstStyle>
            <a:lvl1pPr marL="0" indent="0">
              <a:buFontTx/>
              <a:buNone/>
              <a:defRPr sz="917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1268127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0000" y="603599"/>
            <a:ext cx="6840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263" y="1020763"/>
            <a:ext cx="6839479" cy="406876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1450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zeilig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390263" y="273054"/>
            <a:ext cx="6839479" cy="606769"/>
          </a:xfrm>
        </p:spPr>
        <p:txBody>
          <a:bodyPr anchor="t"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263" y="1020763"/>
            <a:ext cx="6839479" cy="406876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3395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Kap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k object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66627" y="0"/>
            <a:ext cx="5453591" cy="3271837"/>
          </a:xfrm>
          <a:custGeom>
            <a:avLst/>
            <a:gdLst/>
            <a:ahLst/>
            <a:cxnLst/>
            <a:rect l="l" t="t" r="r" b="b"/>
            <a:pathLst>
              <a:path w="6544309" h="3926204">
                <a:moveTo>
                  <a:pt x="68016" y="0"/>
                </a:moveTo>
                <a:lnTo>
                  <a:pt x="42823" y="123182"/>
                </a:lnTo>
                <a:lnTo>
                  <a:pt x="10846" y="385553"/>
                </a:lnTo>
                <a:lnTo>
                  <a:pt x="0" y="653897"/>
                </a:lnTo>
                <a:lnTo>
                  <a:pt x="10846" y="922242"/>
                </a:lnTo>
                <a:lnTo>
                  <a:pt x="42823" y="1184612"/>
                </a:lnTo>
                <a:lnTo>
                  <a:pt x="95089" y="1440166"/>
                </a:lnTo>
                <a:lnTo>
                  <a:pt x="166802" y="1688062"/>
                </a:lnTo>
                <a:lnTo>
                  <a:pt x="257120" y="1927457"/>
                </a:lnTo>
                <a:lnTo>
                  <a:pt x="365200" y="2157510"/>
                </a:lnTo>
                <a:lnTo>
                  <a:pt x="490201" y="2377378"/>
                </a:lnTo>
                <a:lnTo>
                  <a:pt x="631281" y="2586220"/>
                </a:lnTo>
                <a:lnTo>
                  <a:pt x="787597" y="2783193"/>
                </a:lnTo>
                <a:lnTo>
                  <a:pt x="958308" y="2967456"/>
                </a:lnTo>
                <a:lnTo>
                  <a:pt x="1142571" y="3138167"/>
                </a:lnTo>
                <a:lnTo>
                  <a:pt x="1339545" y="3294482"/>
                </a:lnTo>
                <a:lnTo>
                  <a:pt x="1548387" y="3435561"/>
                </a:lnTo>
                <a:lnTo>
                  <a:pt x="1768256" y="3560562"/>
                </a:lnTo>
                <a:lnTo>
                  <a:pt x="1998308" y="3668642"/>
                </a:lnTo>
                <a:lnTo>
                  <a:pt x="2237703" y="3758959"/>
                </a:lnTo>
                <a:lnTo>
                  <a:pt x="2485598" y="3830671"/>
                </a:lnTo>
                <a:lnTo>
                  <a:pt x="2741151" y="3882937"/>
                </a:lnTo>
                <a:lnTo>
                  <a:pt x="3003520" y="3914914"/>
                </a:lnTo>
                <a:lnTo>
                  <a:pt x="3271862" y="3925760"/>
                </a:lnTo>
                <a:lnTo>
                  <a:pt x="3540207" y="3914914"/>
                </a:lnTo>
                <a:lnTo>
                  <a:pt x="3802577" y="3882937"/>
                </a:lnTo>
                <a:lnTo>
                  <a:pt x="4058131" y="3830671"/>
                </a:lnTo>
                <a:lnTo>
                  <a:pt x="4306027" y="3758959"/>
                </a:lnTo>
                <a:lnTo>
                  <a:pt x="4545422" y="3668642"/>
                </a:lnTo>
                <a:lnTo>
                  <a:pt x="4775475" y="3560562"/>
                </a:lnTo>
                <a:lnTo>
                  <a:pt x="4995343" y="3435561"/>
                </a:lnTo>
                <a:lnTo>
                  <a:pt x="5204185" y="3294482"/>
                </a:lnTo>
                <a:lnTo>
                  <a:pt x="5401159" y="3138167"/>
                </a:lnTo>
                <a:lnTo>
                  <a:pt x="5585421" y="2967456"/>
                </a:lnTo>
                <a:lnTo>
                  <a:pt x="5756132" y="2783193"/>
                </a:lnTo>
                <a:lnTo>
                  <a:pt x="5912448" y="2586220"/>
                </a:lnTo>
                <a:lnTo>
                  <a:pt x="6053527" y="2377378"/>
                </a:lnTo>
                <a:lnTo>
                  <a:pt x="6178527" y="2157510"/>
                </a:lnTo>
                <a:lnTo>
                  <a:pt x="6286607" y="1927457"/>
                </a:lnTo>
                <a:lnTo>
                  <a:pt x="6376924" y="1688062"/>
                </a:lnTo>
                <a:lnTo>
                  <a:pt x="6448637" y="1440166"/>
                </a:lnTo>
                <a:lnTo>
                  <a:pt x="6500902" y="1184612"/>
                </a:lnTo>
                <a:lnTo>
                  <a:pt x="6532879" y="922242"/>
                </a:lnTo>
                <a:lnTo>
                  <a:pt x="6543725" y="653897"/>
                </a:lnTo>
                <a:lnTo>
                  <a:pt x="6532879" y="385553"/>
                </a:lnTo>
                <a:lnTo>
                  <a:pt x="6500902" y="123182"/>
                </a:lnTo>
                <a:lnTo>
                  <a:pt x="6475709" y="0"/>
                </a:lnTo>
                <a:lnTo>
                  <a:pt x="68016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19000" y="629827"/>
            <a:ext cx="3431758" cy="221599"/>
          </a:xfrm>
        </p:spPr>
        <p:txBody>
          <a:bodyPr>
            <a:no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</a:defRPr>
            </a:lvl1pPr>
            <a:lvl2pPr marL="285728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2pPr>
            <a:lvl3pPr marL="571454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3pPr>
            <a:lvl4pPr marL="857182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4290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28636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714362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200009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28581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Kapitel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9000" y="900000"/>
            <a:ext cx="3431758" cy="1360800"/>
          </a:xfrm>
        </p:spPr>
        <p:txBody>
          <a:bodyPr anchor="t" anchorCtr="0"/>
          <a:lstStyle>
            <a:lvl1pPr>
              <a:defRPr sz="3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42476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Unterkapite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019001" y="1944003"/>
            <a:ext cx="2522274" cy="221599"/>
          </a:xfrm>
        </p:spPr>
        <p:txBody>
          <a:bodyPr>
            <a:noAutofit/>
          </a:bodyPr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 marL="285728" indent="0">
              <a:buNone/>
              <a:defRPr sz="1250">
                <a:solidFill>
                  <a:schemeClr val="tx1">
                    <a:tint val="75000"/>
                  </a:schemeClr>
                </a:solidFill>
              </a:defRPr>
            </a:lvl2pPr>
            <a:lvl3pPr marL="571454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3pPr>
            <a:lvl4pPr marL="857182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4290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28636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714362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200009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28581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Unterkapitel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9001" y="2250000"/>
            <a:ext cx="4605484" cy="900000"/>
          </a:xfrm>
        </p:spPr>
        <p:txBody>
          <a:bodyPr anchor="t" anchorCtr="0"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669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26771" y="-113356"/>
            <a:ext cx="6773875" cy="4513327"/>
          </a:xfrm>
          <a:custGeom>
            <a:avLst/>
            <a:gdLst/>
            <a:ahLst/>
            <a:cxnLst/>
            <a:rect l="l" t="t" r="r" b="b"/>
            <a:pathLst>
              <a:path w="7198359" h="4796155">
                <a:moveTo>
                  <a:pt x="6992384" y="0"/>
                </a:moveTo>
                <a:lnTo>
                  <a:pt x="205721" y="0"/>
                </a:lnTo>
                <a:lnTo>
                  <a:pt x="183482" y="58947"/>
                </a:lnTo>
                <a:lnTo>
                  <a:pt x="104598" y="331632"/>
                </a:lnTo>
                <a:lnTo>
                  <a:pt x="47105" y="612741"/>
                </a:lnTo>
                <a:lnTo>
                  <a:pt x="11930" y="901348"/>
                </a:lnTo>
                <a:lnTo>
                  <a:pt x="0" y="1196526"/>
                </a:lnTo>
                <a:lnTo>
                  <a:pt x="11930" y="1491704"/>
                </a:lnTo>
                <a:lnTo>
                  <a:pt x="47105" y="1780311"/>
                </a:lnTo>
                <a:lnTo>
                  <a:pt x="104598" y="2061420"/>
                </a:lnTo>
                <a:lnTo>
                  <a:pt x="183482" y="2334105"/>
                </a:lnTo>
                <a:lnTo>
                  <a:pt x="282831" y="2597440"/>
                </a:lnTo>
                <a:lnTo>
                  <a:pt x="401719" y="2850498"/>
                </a:lnTo>
                <a:lnTo>
                  <a:pt x="539220" y="3092354"/>
                </a:lnTo>
                <a:lnTo>
                  <a:pt x="694408" y="3322080"/>
                </a:lnTo>
                <a:lnTo>
                  <a:pt x="866356" y="3538751"/>
                </a:lnTo>
                <a:lnTo>
                  <a:pt x="1054138" y="3741441"/>
                </a:lnTo>
                <a:lnTo>
                  <a:pt x="1256827" y="3929223"/>
                </a:lnTo>
                <a:lnTo>
                  <a:pt x="1473498" y="4101171"/>
                </a:lnTo>
                <a:lnTo>
                  <a:pt x="1703225" y="4256358"/>
                </a:lnTo>
                <a:lnTo>
                  <a:pt x="1945080" y="4393859"/>
                </a:lnTo>
                <a:lnTo>
                  <a:pt x="2198139" y="4512748"/>
                </a:lnTo>
                <a:lnTo>
                  <a:pt x="2461473" y="4612097"/>
                </a:lnTo>
                <a:lnTo>
                  <a:pt x="2734158" y="4690981"/>
                </a:lnTo>
                <a:lnTo>
                  <a:pt x="3015267" y="4748474"/>
                </a:lnTo>
                <a:lnTo>
                  <a:pt x="3303874" y="4783648"/>
                </a:lnTo>
                <a:lnTo>
                  <a:pt x="3599053" y="4795579"/>
                </a:lnTo>
                <a:lnTo>
                  <a:pt x="3894231" y="4783648"/>
                </a:lnTo>
                <a:lnTo>
                  <a:pt x="4182838" y="4748474"/>
                </a:lnTo>
                <a:lnTo>
                  <a:pt x="4463947" y="4690981"/>
                </a:lnTo>
                <a:lnTo>
                  <a:pt x="4736632" y="4612097"/>
                </a:lnTo>
                <a:lnTo>
                  <a:pt x="4999966" y="4512748"/>
                </a:lnTo>
                <a:lnTo>
                  <a:pt x="5253025" y="4393859"/>
                </a:lnTo>
                <a:lnTo>
                  <a:pt x="5494880" y="4256358"/>
                </a:lnTo>
                <a:lnTo>
                  <a:pt x="5724607" y="4101171"/>
                </a:lnTo>
                <a:lnTo>
                  <a:pt x="5941278" y="3929223"/>
                </a:lnTo>
                <a:lnTo>
                  <a:pt x="6143967" y="3741441"/>
                </a:lnTo>
                <a:lnTo>
                  <a:pt x="6331749" y="3538751"/>
                </a:lnTo>
                <a:lnTo>
                  <a:pt x="6503697" y="3322080"/>
                </a:lnTo>
                <a:lnTo>
                  <a:pt x="6658885" y="3092354"/>
                </a:lnTo>
                <a:lnTo>
                  <a:pt x="6796386" y="2850498"/>
                </a:lnTo>
                <a:lnTo>
                  <a:pt x="6915274" y="2597440"/>
                </a:lnTo>
                <a:lnTo>
                  <a:pt x="7014623" y="2334105"/>
                </a:lnTo>
                <a:lnTo>
                  <a:pt x="7093507" y="2061420"/>
                </a:lnTo>
                <a:lnTo>
                  <a:pt x="7151000" y="1780311"/>
                </a:lnTo>
                <a:lnTo>
                  <a:pt x="7186175" y="1491704"/>
                </a:lnTo>
                <a:lnTo>
                  <a:pt x="7198106" y="1196526"/>
                </a:lnTo>
                <a:lnTo>
                  <a:pt x="7186175" y="901348"/>
                </a:lnTo>
                <a:lnTo>
                  <a:pt x="7151000" y="612741"/>
                </a:lnTo>
                <a:lnTo>
                  <a:pt x="7093507" y="331632"/>
                </a:lnTo>
                <a:lnTo>
                  <a:pt x="7014623" y="58947"/>
                </a:lnTo>
                <a:lnTo>
                  <a:pt x="6992384" y="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pPr>
              <a:lnSpc>
                <a:spcPct val="120000"/>
              </a:lnSpc>
            </a:pPr>
            <a:endParaRPr lang="de-DE" dirty="0"/>
          </a:p>
        </p:txBody>
      </p:sp>
      <p:sp>
        <p:nvSpPr>
          <p:cNvPr id="1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769557" y="3036753"/>
            <a:ext cx="1808551" cy="1808551"/>
          </a:xfrm>
          <a:custGeom>
            <a:avLst/>
            <a:gdLst/>
            <a:ahLst/>
            <a:cxnLst/>
            <a:rect l="l" t="t" r="r" b="b"/>
            <a:pathLst>
              <a:path w="2049145" h="2049145">
                <a:moveTo>
                  <a:pt x="1024432" y="0"/>
                </a:moveTo>
                <a:lnTo>
                  <a:pt x="940414" y="3395"/>
                </a:lnTo>
                <a:lnTo>
                  <a:pt x="858266" y="13407"/>
                </a:lnTo>
                <a:lnTo>
                  <a:pt x="778251" y="29772"/>
                </a:lnTo>
                <a:lnTo>
                  <a:pt x="700635" y="52225"/>
                </a:lnTo>
                <a:lnTo>
                  <a:pt x="625679" y="80504"/>
                </a:lnTo>
                <a:lnTo>
                  <a:pt x="553649" y="114344"/>
                </a:lnTo>
                <a:lnTo>
                  <a:pt x="484808" y="153482"/>
                </a:lnTo>
                <a:lnTo>
                  <a:pt x="419418" y="197654"/>
                </a:lnTo>
                <a:lnTo>
                  <a:pt x="357745" y="246597"/>
                </a:lnTo>
                <a:lnTo>
                  <a:pt x="300051" y="300047"/>
                </a:lnTo>
                <a:lnTo>
                  <a:pt x="246601" y="357740"/>
                </a:lnTo>
                <a:lnTo>
                  <a:pt x="197657" y="419413"/>
                </a:lnTo>
                <a:lnTo>
                  <a:pt x="153485" y="484802"/>
                </a:lnTo>
                <a:lnTo>
                  <a:pt x="114346" y="553644"/>
                </a:lnTo>
                <a:lnTo>
                  <a:pt x="80505" y="625674"/>
                </a:lnTo>
                <a:lnTo>
                  <a:pt x="52226" y="700630"/>
                </a:lnTo>
                <a:lnTo>
                  <a:pt x="29773" y="778247"/>
                </a:lnTo>
                <a:lnTo>
                  <a:pt x="13408" y="858262"/>
                </a:lnTo>
                <a:lnTo>
                  <a:pt x="3396" y="940412"/>
                </a:lnTo>
                <a:lnTo>
                  <a:pt x="0" y="1024432"/>
                </a:lnTo>
                <a:lnTo>
                  <a:pt x="3396" y="1108453"/>
                </a:lnTo>
                <a:lnTo>
                  <a:pt x="13408" y="1190602"/>
                </a:lnTo>
                <a:lnTo>
                  <a:pt x="29773" y="1270617"/>
                </a:lnTo>
                <a:lnTo>
                  <a:pt x="52226" y="1348235"/>
                </a:lnTo>
                <a:lnTo>
                  <a:pt x="80505" y="1423190"/>
                </a:lnTo>
                <a:lnTo>
                  <a:pt x="114346" y="1495221"/>
                </a:lnTo>
                <a:lnTo>
                  <a:pt x="153485" y="1564063"/>
                </a:lnTo>
                <a:lnTo>
                  <a:pt x="197657" y="1629452"/>
                </a:lnTo>
                <a:lnTo>
                  <a:pt x="246601" y="1691125"/>
                </a:lnTo>
                <a:lnTo>
                  <a:pt x="300051" y="1748818"/>
                </a:lnTo>
                <a:lnTo>
                  <a:pt x="357745" y="1802268"/>
                </a:lnTo>
                <a:lnTo>
                  <a:pt x="419418" y="1851211"/>
                </a:lnTo>
                <a:lnTo>
                  <a:pt x="484808" y="1895383"/>
                </a:lnTo>
                <a:lnTo>
                  <a:pt x="553649" y="1934521"/>
                </a:lnTo>
                <a:lnTo>
                  <a:pt x="625679" y="1968361"/>
                </a:lnTo>
                <a:lnTo>
                  <a:pt x="700635" y="1996639"/>
                </a:lnTo>
                <a:lnTo>
                  <a:pt x="778251" y="2019093"/>
                </a:lnTo>
                <a:lnTo>
                  <a:pt x="858266" y="2035457"/>
                </a:lnTo>
                <a:lnTo>
                  <a:pt x="940414" y="2045469"/>
                </a:lnTo>
                <a:lnTo>
                  <a:pt x="1024432" y="2048865"/>
                </a:lnTo>
                <a:lnTo>
                  <a:pt x="1108453" y="2045469"/>
                </a:lnTo>
                <a:lnTo>
                  <a:pt x="1190602" y="2035457"/>
                </a:lnTo>
                <a:lnTo>
                  <a:pt x="1270617" y="2019093"/>
                </a:lnTo>
                <a:lnTo>
                  <a:pt x="1348235" y="1996639"/>
                </a:lnTo>
                <a:lnTo>
                  <a:pt x="1423190" y="1968361"/>
                </a:lnTo>
                <a:lnTo>
                  <a:pt x="1495221" y="1934521"/>
                </a:lnTo>
                <a:lnTo>
                  <a:pt x="1564063" y="1895383"/>
                </a:lnTo>
                <a:lnTo>
                  <a:pt x="1629452" y="1851211"/>
                </a:lnTo>
                <a:lnTo>
                  <a:pt x="1691125" y="1802268"/>
                </a:lnTo>
                <a:lnTo>
                  <a:pt x="1748818" y="1748818"/>
                </a:lnTo>
                <a:lnTo>
                  <a:pt x="1802268" y="1691125"/>
                </a:lnTo>
                <a:lnTo>
                  <a:pt x="1851211" y="1629452"/>
                </a:lnTo>
                <a:lnTo>
                  <a:pt x="1895383" y="1564063"/>
                </a:lnTo>
                <a:lnTo>
                  <a:pt x="1934521" y="1495221"/>
                </a:lnTo>
                <a:lnTo>
                  <a:pt x="1968361" y="1423190"/>
                </a:lnTo>
                <a:lnTo>
                  <a:pt x="1996639" y="1348235"/>
                </a:lnTo>
                <a:lnTo>
                  <a:pt x="2019093" y="1270617"/>
                </a:lnTo>
                <a:lnTo>
                  <a:pt x="2035457" y="1190602"/>
                </a:lnTo>
                <a:lnTo>
                  <a:pt x="2045469" y="1108453"/>
                </a:lnTo>
                <a:lnTo>
                  <a:pt x="2048865" y="1024432"/>
                </a:lnTo>
                <a:lnTo>
                  <a:pt x="2045469" y="940412"/>
                </a:lnTo>
                <a:lnTo>
                  <a:pt x="2035457" y="858262"/>
                </a:lnTo>
                <a:lnTo>
                  <a:pt x="2019093" y="778247"/>
                </a:lnTo>
                <a:lnTo>
                  <a:pt x="1996639" y="700630"/>
                </a:lnTo>
                <a:lnTo>
                  <a:pt x="1968361" y="625674"/>
                </a:lnTo>
                <a:lnTo>
                  <a:pt x="1934521" y="553644"/>
                </a:lnTo>
                <a:lnTo>
                  <a:pt x="1895383" y="484802"/>
                </a:lnTo>
                <a:lnTo>
                  <a:pt x="1851211" y="419413"/>
                </a:lnTo>
                <a:lnTo>
                  <a:pt x="1802268" y="357740"/>
                </a:lnTo>
                <a:lnTo>
                  <a:pt x="1748818" y="300047"/>
                </a:lnTo>
                <a:lnTo>
                  <a:pt x="1691125" y="246597"/>
                </a:lnTo>
                <a:lnTo>
                  <a:pt x="1629452" y="197654"/>
                </a:lnTo>
                <a:lnTo>
                  <a:pt x="1564063" y="153482"/>
                </a:lnTo>
                <a:lnTo>
                  <a:pt x="1495221" y="114344"/>
                </a:lnTo>
                <a:lnTo>
                  <a:pt x="1423190" y="80504"/>
                </a:lnTo>
                <a:lnTo>
                  <a:pt x="1348235" y="52225"/>
                </a:lnTo>
                <a:lnTo>
                  <a:pt x="1270617" y="29772"/>
                </a:lnTo>
                <a:lnTo>
                  <a:pt x="1190602" y="13407"/>
                </a:lnTo>
                <a:lnTo>
                  <a:pt x="1108453" y="3395"/>
                </a:lnTo>
                <a:lnTo>
                  <a:pt x="1024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de-DE" dirty="0"/>
          </a:p>
        </p:txBody>
      </p:sp>
      <p:sp>
        <p:nvSpPr>
          <p:cNvPr id="14" name="objec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5026132" y="1418639"/>
            <a:ext cx="1295400" cy="3064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95"/>
              </a:lnSpc>
            </a:pPr>
            <a:r>
              <a:rPr lang="de-DE" sz="20000" b="1" dirty="0">
                <a:solidFill>
                  <a:srgbClr val="BFBFBF"/>
                </a:solidFill>
                <a:latin typeface="Arial"/>
                <a:cs typeface="Arial"/>
              </a:rPr>
              <a:t>„</a:t>
            </a:r>
            <a:endParaRPr lang="de-DE" sz="20000" dirty="0">
              <a:latin typeface="Arial"/>
              <a:cs typeface="Arial"/>
            </a:endParaRP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413002" y="936000"/>
            <a:ext cx="4408958" cy="1852276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000" b="1" baseline="0">
                <a:solidFill>
                  <a:schemeClr val="bg1"/>
                </a:solidFill>
              </a:defRPr>
            </a:lvl1pPr>
            <a:lvl2pPr>
              <a:defRPr sz="2833" b="1">
                <a:solidFill>
                  <a:schemeClr val="bg1"/>
                </a:solidFill>
              </a:defRPr>
            </a:lvl2pPr>
            <a:lvl3pPr>
              <a:defRPr sz="2833" b="1">
                <a:solidFill>
                  <a:schemeClr val="bg1"/>
                </a:solidFill>
              </a:defRPr>
            </a:lvl3pPr>
            <a:lvl4pPr>
              <a:defRPr sz="2833" b="1">
                <a:solidFill>
                  <a:schemeClr val="bg1"/>
                </a:solidFill>
              </a:defRPr>
            </a:lvl4pPr>
            <a:lvl5pPr>
              <a:defRPr sz="2833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Zitat durch Klicken hinzufügen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413000" y="3024000"/>
            <a:ext cx="3356555" cy="46399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8AB80D1-4563-4A73-ACCF-A4917FC3C9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4CDB80E-EF10-4C33-9D7B-C02D0DD025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149F71C-06AB-4328-B8E6-19F8C38747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853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0263" y="273055"/>
            <a:ext cx="6839479" cy="27829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0263" y="1020763"/>
            <a:ext cx="6839479" cy="40687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05702" y="5418004"/>
            <a:ext cx="600298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lang="en-US" sz="800" smtClean="0"/>
            </a:lvl1pPr>
          </a:lstStyle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1855" y="5418004"/>
            <a:ext cx="5040000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1114" y="5418004"/>
            <a:ext cx="220886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630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1" r:id="rId2"/>
    <p:sldLayoutId id="2147483688" r:id="rId3"/>
    <p:sldLayoutId id="2147483690" r:id="rId4"/>
    <p:sldLayoutId id="2147483662" r:id="rId5"/>
    <p:sldLayoutId id="2147483689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8" r:id="rId22"/>
    <p:sldLayoutId id="2147483709" r:id="rId23"/>
  </p:sldLayoutIdLst>
  <p:hf hdr="0"/>
  <p:txStyles>
    <p:titleStyle>
      <a:lvl1pPr algn="l" defTabSz="571454" rtl="0" eaLnBrk="1" latinLnBrk="0" hangingPunct="1">
        <a:lnSpc>
          <a:spcPct val="90000"/>
        </a:lnSpc>
        <a:spcBef>
          <a:spcPct val="0"/>
        </a:spcBef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2863" indent="-142863" algn="l" defTabSz="571454" rtl="0" eaLnBrk="1" latinLnBrk="0" hangingPunct="1">
        <a:lnSpc>
          <a:spcPct val="120000"/>
        </a:lnSpc>
        <a:spcBef>
          <a:spcPts val="625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00278" indent="-153446" algn="l" defTabSz="571454" rtl="0" eaLnBrk="1" latinLnBrk="0" hangingPunct="1">
        <a:lnSpc>
          <a:spcPct val="120000"/>
        </a:lnSpc>
        <a:spcBef>
          <a:spcPts val="312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7110" indent="-146832" algn="l" defTabSz="571454" rtl="0" eaLnBrk="1" latinLnBrk="0" hangingPunct="1">
        <a:lnSpc>
          <a:spcPct val="120000"/>
        </a:lnSpc>
        <a:spcBef>
          <a:spcPts val="312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600556" indent="-153446" algn="l" defTabSz="571454" rtl="0" eaLnBrk="1" latinLnBrk="0" hangingPunct="1">
        <a:lnSpc>
          <a:spcPct val="120000"/>
        </a:lnSpc>
        <a:spcBef>
          <a:spcPts val="312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47388" indent="-146832" algn="l" defTabSz="571454" rtl="0" eaLnBrk="1" latinLnBrk="0" hangingPunct="1">
        <a:lnSpc>
          <a:spcPct val="120000"/>
        </a:lnSpc>
        <a:spcBef>
          <a:spcPts val="312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571499" indent="-142863" algn="l" defTabSz="571454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857227" indent="-142863" algn="l" defTabSz="571454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2142953" indent="-142863" algn="l" defTabSz="571454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428681" indent="-142863" algn="l" defTabSz="571454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285728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571454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857182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42908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28636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714362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2000090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285818" algn="l" defTabSz="571454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3" userDrawn="1">
          <p15:clr>
            <a:srgbClr val="F26B43"/>
          </p15:clr>
        </p15:guide>
        <p15:guide id="2" pos="246" userDrawn="1">
          <p15:clr>
            <a:srgbClr val="F26B43"/>
          </p15:clr>
        </p15:guide>
        <p15:guide id="3" orient="horz" pos="3206" userDrawn="1">
          <p15:clr>
            <a:srgbClr val="F26B43"/>
          </p15:clr>
        </p15:guide>
        <p15:guide id="4" pos="4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F96E786-51E8-436D-AE10-62A7199757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C0CFB0B-C533-47B7-B319-782C96CA98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03AE92A-7F7B-430C-89C5-26B4B85EAD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02ADB94-9F13-4559-B87E-7E20D3E059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88D38E15-5FCE-4076-BFDB-B27B5D9438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4BDB850C-9F21-4E57-AD8C-B7E5EA471C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788849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D6F7F48-67BE-4774-84F2-B4521B6A07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D4A5E47-B482-4EF3-B7D1-8A474D7FF1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6844635C-1F4F-490C-9DBB-37AD586888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C040D31-A0F7-4448-B684-A276E4361B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D44885ED-37C0-4572-B848-A022A2688F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C6EA2CE6-1214-4DFD-9ECF-A444F9C9E0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3752896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7680078-6F10-4B09-AFC3-4F4A0284AA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D521D0D-B5F6-46DB-B80D-9123579FCD7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A627E5AD-9DDF-417A-A526-2BF00C27D9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2DBC4124-4DD7-4CB0-9BA3-62A50B71A8B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FB966A87-48C7-4952-8E2D-887C7BD853D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2297663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3D51BED-D684-49C9-880F-BD8F892B37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42F6E4C-4BDE-40E6-A7DC-7F5C7D1BD18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9F09D098-4EB4-4CB7-9F69-5BA2F8A7FB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9AC9A5F-9861-4CCA-9E5E-275A2C8608F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905611FC-888D-4EFB-A16F-FE8F4FA592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958191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61EC73-9C7C-4CF6-A470-B808156C1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B882F21-91EB-4736-A25A-A004E6F770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A6DD0D0-6F96-4686-9118-28E8160973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A845AF3-07D5-410B-A5B0-687419BE9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17E46AE-951C-4185-AEC8-818658B39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84C328C-BFE0-419B-9F50-047E55AE0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63981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platzhalter 126">
            <a:extLst>
              <a:ext uri="{FF2B5EF4-FFF2-40B4-BE49-F238E27FC236}">
                <a16:creationId xmlns:a16="http://schemas.microsoft.com/office/drawing/2014/main" id="{31691571-E616-49B3-9E74-3F27356AAF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8" name="Bildplatzhalter 127">
            <a:extLst>
              <a:ext uri="{FF2B5EF4-FFF2-40B4-BE49-F238E27FC236}">
                <a16:creationId xmlns:a16="http://schemas.microsoft.com/office/drawing/2014/main" id="{6325D38F-4BD2-458A-BED0-B426C900BBF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30" name="Textplatzhalter 129">
            <a:extLst>
              <a:ext uri="{FF2B5EF4-FFF2-40B4-BE49-F238E27FC236}">
                <a16:creationId xmlns:a16="http://schemas.microsoft.com/office/drawing/2014/main" id="{5D3E0FF0-7C71-4AE0-B5ED-09874C605EA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B4384A8-B23E-4814-8703-F457F2A0CD4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DE" dirty="0" err="1"/>
              <a:t>e-mail</a:t>
            </a:r>
            <a:endParaRPr lang="de-DE" dirty="0"/>
          </a:p>
        </p:txBody>
      </p:sp>
      <p:sp>
        <p:nvSpPr>
          <p:cNvPr id="133" name="Textplatzhalter 132">
            <a:extLst>
              <a:ext uri="{FF2B5EF4-FFF2-40B4-BE49-F238E27FC236}">
                <a16:creationId xmlns:a16="http://schemas.microsoft.com/office/drawing/2014/main" id="{AA907D5C-C150-44C2-A7CC-E0CAF52CC2D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F0D750C-7B9E-4887-AA01-2B9701DBD07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defTabSz="536400">
              <a:tabLst>
                <a:tab pos="536400" algn="l"/>
              </a:tabLst>
            </a:pPr>
            <a:r>
              <a:rPr lang="de-DE"/>
              <a:t>phone	+49 (0) 711 685-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E4EC03F0-ADDD-4964-8CCE-906D169B419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6BD6A8F8-94C8-4C74-B7A7-9982B633F17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de-DE" dirty="0"/>
              <a:t>www.</a:t>
            </a:r>
          </a:p>
        </p:txBody>
      </p:sp>
      <p:sp>
        <p:nvSpPr>
          <p:cNvPr id="131" name="Textplatzhalter 130">
            <a:extLst>
              <a:ext uri="{FF2B5EF4-FFF2-40B4-BE49-F238E27FC236}">
                <a16:creationId xmlns:a16="http://schemas.microsoft.com/office/drawing/2014/main" id="{680D1DE0-80A3-4895-BAEB-C357834AA41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05642316-BB5F-4269-A088-658A859B1FB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de-DE" dirty="0"/>
              <a:t>University </a:t>
            </a:r>
            <a:r>
              <a:rPr lang="de-DE" dirty="0" err="1"/>
              <a:t>of</a:t>
            </a:r>
            <a:r>
              <a:rPr lang="de-DE" dirty="0"/>
              <a:t> Stuttgart</a:t>
            </a:r>
          </a:p>
        </p:txBody>
      </p:sp>
      <p:sp>
        <p:nvSpPr>
          <p:cNvPr id="132" name="Textplatzhalter 131">
            <a:extLst>
              <a:ext uri="{FF2B5EF4-FFF2-40B4-BE49-F238E27FC236}">
                <a16:creationId xmlns:a16="http://schemas.microsoft.com/office/drawing/2014/main" id="{87932DAE-E9A1-4070-AC32-301ECFB082F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9" name="Textplatzhalter 128">
            <a:extLst>
              <a:ext uri="{FF2B5EF4-FFF2-40B4-BE49-F238E27FC236}">
                <a16:creationId xmlns:a16="http://schemas.microsoft.com/office/drawing/2014/main" id="{905973FB-1DFA-44D3-82E4-4DA9635F45F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429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43480B41-1945-4F9D-AB25-2C44F273B1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2" name="Bildplatzhalter 31">
            <a:extLst>
              <a:ext uri="{FF2B5EF4-FFF2-40B4-BE49-F238E27FC236}">
                <a16:creationId xmlns:a16="http://schemas.microsoft.com/office/drawing/2014/main" id="{ADC0660F-CFDC-45A4-8C2C-3DC92A0534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4" name="Textplatzhalter 33">
            <a:extLst>
              <a:ext uri="{FF2B5EF4-FFF2-40B4-BE49-F238E27FC236}">
                <a16:creationId xmlns:a16="http://schemas.microsoft.com/office/drawing/2014/main" id="{C893BE6D-57FA-4B62-8861-9D1D7650A0B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636ED8BE-88A6-46EB-A306-A6FEEE4C338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DE" dirty="0" err="1"/>
              <a:t>e-mail</a:t>
            </a:r>
            <a:endParaRPr lang="de-DE" dirty="0"/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4038F108-24D3-4F66-8322-DCC74FDF3F2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9E9932C0-0E97-4D44-9828-8518B48C34D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pPr defTabSz="536400">
              <a:tabLst>
                <a:tab pos="536400" algn="l"/>
              </a:tabLst>
            </a:pPr>
            <a:r>
              <a:rPr lang="de-DE"/>
              <a:t>phone	+</a:t>
            </a:r>
            <a:r>
              <a:rPr lang="de-DE" dirty="0"/>
              <a:t>49 (0) 711 685-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E7DFF43C-A48A-4384-B89B-F8CD1315D60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5D701B19-999D-47D2-9D02-5DAF0DC5745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de-DE" dirty="0"/>
              <a:t>www.</a:t>
            </a:r>
          </a:p>
        </p:txBody>
      </p:sp>
      <p:sp>
        <p:nvSpPr>
          <p:cNvPr id="35" name="Textplatzhalter 34">
            <a:extLst>
              <a:ext uri="{FF2B5EF4-FFF2-40B4-BE49-F238E27FC236}">
                <a16:creationId xmlns:a16="http://schemas.microsoft.com/office/drawing/2014/main" id="{88EE1794-EDE4-4FEA-9EC0-71D5D3E6284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4" name="Textplatzhalter 23">
            <a:extLst>
              <a:ext uri="{FF2B5EF4-FFF2-40B4-BE49-F238E27FC236}">
                <a16:creationId xmlns:a16="http://schemas.microsoft.com/office/drawing/2014/main" id="{F75FF735-5608-4517-AA90-EE801C8996D8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de-DE" dirty="0"/>
              <a:t>University </a:t>
            </a:r>
            <a:r>
              <a:rPr lang="de-DE" dirty="0" err="1"/>
              <a:t>of</a:t>
            </a:r>
            <a:r>
              <a:rPr lang="de-DE" dirty="0"/>
              <a:t> Stuttgart</a:t>
            </a:r>
          </a:p>
        </p:txBody>
      </p:sp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3C5D3253-8FC2-42F2-801F-A9A7B835CA6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3" name="Textplatzhalter 32">
            <a:extLst>
              <a:ext uri="{FF2B5EF4-FFF2-40B4-BE49-F238E27FC236}">
                <a16:creationId xmlns:a16="http://schemas.microsoft.com/office/drawing/2014/main" id="{A3804672-8FE1-41A3-B350-BA09B387199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1083351"/>
      </p:ext>
    </p:extLst>
  </p:cSld>
  <p:clrMapOvr>
    <a:masterClrMapping/>
  </p:clrMapOvr>
</p:sld>
</file>

<file path=ppt/theme/theme1.xml><?xml version="1.0" encoding="utf-8"?>
<a:theme xmlns:a="http://schemas.openxmlformats.org/drawingml/2006/main" name="Uni-Stuttgart">
  <a:themeElements>
    <a:clrScheme name="UNI COLOUR">
      <a:dk1>
        <a:srgbClr val="3E444C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519E"/>
      </a:accent2>
      <a:accent3>
        <a:srgbClr val="3E444C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3E444C"/>
      </a:folHlink>
    </a:clrScheme>
    <a:fontScheme name="Universitaet_Stuttgart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179388" indent="-179388">
          <a:lnSpc>
            <a:spcPct val="120000"/>
          </a:lnSpc>
          <a:spcBef>
            <a:spcPts val="625"/>
          </a:spcBef>
          <a:buClr>
            <a:schemeClr val="accent1"/>
          </a:buClr>
          <a:buFont typeface="Arial" panose="020B0604020202020204" pitchFamily="34" charset="0"/>
          <a:buChar char="•"/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Uni Master E_4zu3 Institute.potx" id="{77B56FB5-7B10-48F1-9828-949B89CCA4B2}" vid="{663A5BFD-D4F3-49A0-A85F-C68EDF40C066}"/>
    </a:ext>
  </a:extLst>
</a:theme>
</file>

<file path=ppt/theme/theme2.xml><?xml version="1.0" encoding="utf-8"?>
<a:theme xmlns:a="http://schemas.openxmlformats.org/drawingml/2006/main" name="Office Theme">
  <a:themeElements>
    <a:clrScheme name="Universität Stuttgart Version 2">
      <a:dk1>
        <a:srgbClr val="323232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4191"/>
      </a:accent2>
      <a:accent3>
        <a:srgbClr val="323232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524D4D"/>
      </a:folHlink>
    </a:clrScheme>
    <a:fontScheme name="Universität Stuttga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Universität Stuttgart Version 2">
      <a:dk1>
        <a:srgbClr val="323232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4191"/>
      </a:accent2>
      <a:accent3>
        <a:srgbClr val="323232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524D4D"/>
      </a:folHlink>
    </a:clrScheme>
    <a:fontScheme name="Universität Stuttga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</Words>
  <Application>Microsoft Office PowerPoint</Application>
  <PresentationFormat>Benutzerdefiniert</PresentationFormat>
  <Paragraphs>11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9" baseType="lpstr">
      <vt:lpstr>Arial</vt:lpstr>
      <vt:lpstr>Uni-Stuttgart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2016-01-19T06:04:30Z</dcterms:created>
  <dcterms:modified xsi:type="dcterms:W3CDTF">2020-08-24T11:44:54Z</dcterms:modified>
</cp:coreProperties>
</file>