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715000" type="screen16x10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94">
          <p15:clr>
            <a:srgbClr val="A4A3A4"/>
          </p15:clr>
        </p15:guide>
        <p15:guide id="4" orient="horz" pos="18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64" autoAdjust="0"/>
  </p:normalViewPr>
  <p:slideViewPr>
    <p:cSldViewPr snapToGrid="0">
      <p:cViewPr varScale="1">
        <p:scale>
          <a:sx n="126" d="100"/>
          <a:sy n="126" d="100"/>
        </p:scale>
        <p:origin x="918" y="114"/>
      </p:cViewPr>
      <p:guideLst>
        <p:guide pos="294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1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68313" y="243069"/>
            <a:ext cx="5903912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en-US" b="1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483506" y="8777812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27FE4643-29E3-4C27-9D2D-9FE63CA690BA}" type="datetime1">
              <a:rPr lang="de-DE" sz="800" smtClean="0"/>
              <a:t>24.08.2020</a:t>
            </a:fld>
            <a:endParaRPr lang="en-US" sz="8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68313" y="8777813"/>
            <a:ext cx="450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/>
            </a:lvl1pPr>
          </a:lstStyle>
          <a:p>
            <a:r>
              <a:rPr lang="en-US" sz="800"/>
              <a:t>Universität Stuttgart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6270195" y="8777813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EE9A79A6-2547-4C8F-B0ED-316280A1A122}" type="slidenum">
              <a:rPr lang="en-US" sz="800" smtClean="0"/>
              <a:pPr algn="l"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561533372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pos="4014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47680" y="256832"/>
            <a:ext cx="6113274" cy="475050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 b="1"/>
            </a:lvl1pPr>
          </a:lstStyle>
          <a:p>
            <a:r>
              <a:rPr lang="en-US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295600" y="8776800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fld id="{43C55116-ED45-4561-9FF3-8D9B94F89E93}" type="datetime1">
              <a:rPr lang="de-DE" smtClean="0"/>
              <a:t>24.08.2020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4853" y="1021051"/>
            <a:ext cx="6155322" cy="382109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347992" y="5016760"/>
            <a:ext cx="6112961" cy="3645977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23850" y="8776800"/>
            <a:ext cx="464415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120175" y="8776800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/>
            </a:lvl1pPr>
          </a:lstStyle>
          <a:p>
            <a:fld id="{05DD1DF0-DD4E-4B0C-B0FD-D16D9D2A975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857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180975" indent="-180975" algn="l" defTabSz="713232" rtl="0" eaLnBrk="1" latinLnBrk="0" hangingPunct="1">
      <a:lnSpc>
        <a:spcPct val="120000"/>
      </a:lnSpc>
      <a:buClr>
        <a:schemeClr val="accent1"/>
      </a:buClr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58775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38163" indent="-179388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19138" indent="-180975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96938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4082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1 Institute Sublogo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344528"/>
            <a:ext cx="2056867" cy="431998"/>
          </a:xfrm>
          <a:prstGeom prst="rect">
            <a:avLst/>
          </a:prstGeom>
        </p:spPr>
      </p:pic>
      <p:sp>
        <p:nvSpPr>
          <p:cNvPr id="10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407601"/>
            <a:ext cx="9144000" cy="3672000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8" name="Titel 14"/>
          <p:cNvSpPr>
            <a:spLocks noGrp="1" noChangeAspect="1"/>
          </p:cNvSpPr>
          <p:nvPr>
            <p:ph type="ctrTitle"/>
          </p:nvPr>
        </p:nvSpPr>
        <p:spPr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tx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5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53288" y="5216400"/>
            <a:ext cx="1415910" cy="367200"/>
          </a:xfrm>
        </p:spPr>
        <p:txBody>
          <a:bodyPr/>
          <a:lstStyle>
            <a:lvl1pPr marL="0" indent="0">
              <a:buFontTx/>
              <a:buNone/>
              <a:defRPr sz="11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341090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597025"/>
            <a:ext cx="3960000" cy="34925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5688" y="1597025"/>
            <a:ext cx="3960000" cy="3492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78F4A96-370A-4C37-A265-C6FBD2DA10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66DCB5FD-5A59-4628-AB96-F042AF1311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20606843-6A73-4F8F-B722-43E7D93C4D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592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1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597026"/>
            <a:ext cx="3960000" cy="239148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000" y="1909916"/>
            <a:ext cx="3960000" cy="31796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4"/>
          </p:nvPr>
        </p:nvSpPr>
        <p:spPr>
          <a:xfrm>
            <a:off x="4715688" y="1597026"/>
            <a:ext cx="3960000" cy="239148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15"/>
          </p:nvPr>
        </p:nvSpPr>
        <p:spPr>
          <a:xfrm>
            <a:off x="4715688" y="1909916"/>
            <a:ext cx="3960000" cy="31796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A2763DE-E993-4C54-9EB4-57823F47B4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6A88E20-BEF3-412F-B5CC-9F30DBE77B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DA55BF9-B1F4-450F-A27B-C72BFC74AA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163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er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597025"/>
            <a:ext cx="4176000" cy="34925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895688" y="1597024"/>
            <a:ext cx="3780000" cy="172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5"/>
          </p:nvPr>
        </p:nvSpPr>
        <p:spPr>
          <a:xfrm>
            <a:off x="4895688" y="3361525"/>
            <a:ext cx="3780000" cy="172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1AFBA3D-330D-4D08-B196-CB0D25F26E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B48C0834-AC03-4A0F-A71C-440431F3C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CC35F795-F004-4706-B525-1B7AE2C34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912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597025"/>
            <a:ext cx="4176860" cy="34925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895688" y="1597025"/>
            <a:ext cx="3780000" cy="34925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17BF4C6-1D2C-4285-AE26-4B0EEB8E06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9AF3D281-64DD-47E3-8C78-907590F82C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Universität Stuttgart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5565C6D8-D4BA-4E66-82DB-2C8461B3B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16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9"/>
          </p:nvPr>
        </p:nvSpPr>
        <p:spPr>
          <a:xfrm>
            <a:off x="0" y="1597025"/>
            <a:ext cx="3240000" cy="205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3240000" y="1597025"/>
            <a:ext cx="3240000" cy="205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20"/>
          </p:nvPr>
        </p:nvSpPr>
        <p:spPr>
          <a:xfrm>
            <a:off x="0" y="3655800"/>
            <a:ext cx="3240000" cy="205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240000" y="3655800"/>
            <a:ext cx="3240000" cy="205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8"/>
          </p:nvPr>
        </p:nvSpPr>
        <p:spPr>
          <a:xfrm>
            <a:off x="6480000" y="1597025"/>
            <a:ext cx="2664000" cy="4117976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882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rund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Bildplatzhalter 7"/>
          <p:cNvSpPr>
            <a:spLocks noGrp="1" noChangeAspect="1"/>
          </p:cNvSpPr>
          <p:nvPr>
            <p:ph type="pic" sz="quarter" idx="14"/>
          </p:nvPr>
        </p:nvSpPr>
        <p:spPr>
          <a:xfrm>
            <a:off x="482226" y="1115373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1818000" y="1245972"/>
            <a:ext cx="59364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Bildplatzhalter 7"/>
          <p:cNvSpPr>
            <a:spLocks noGrp="1" noChangeAspect="1"/>
          </p:cNvSpPr>
          <p:nvPr>
            <p:ph type="pic" sz="quarter" idx="17"/>
          </p:nvPr>
        </p:nvSpPr>
        <p:spPr>
          <a:xfrm>
            <a:off x="482226" y="257322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2" name="Textplatzhalter 10"/>
          <p:cNvSpPr>
            <a:spLocks noGrp="1"/>
          </p:cNvSpPr>
          <p:nvPr>
            <p:ph type="body" sz="quarter" idx="18"/>
          </p:nvPr>
        </p:nvSpPr>
        <p:spPr>
          <a:xfrm>
            <a:off x="1818000" y="2703823"/>
            <a:ext cx="59364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Bildplatzhalter 7"/>
          <p:cNvSpPr>
            <a:spLocks noGrp="1" noChangeAspect="1"/>
          </p:cNvSpPr>
          <p:nvPr>
            <p:ph type="pic" sz="quarter" idx="19"/>
          </p:nvPr>
        </p:nvSpPr>
        <p:spPr>
          <a:xfrm>
            <a:off x="482226" y="3996000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1818000" y="4126599"/>
            <a:ext cx="59364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604592D-94D8-49C0-A139-6207511469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A49FB25F-4591-495A-A077-58DE3C12C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BE3E210-0786-440A-9E97-048D1B124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1866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eckig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476250" y="111537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2144110" y="1245972"/>
            <a:ext cx="561029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21"/>
          </p:nvPr>
        </p:nvSpPr>
        <p:spPr>
          <a:xfrm>
            <a:off x="476250" y="257631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2144110" y="2706910"/>
            <a:ext cx="561029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Bildplatzhalter 7"/>
          <p:cNvSpPr>
            <a:spLocks noGrp="1"/>
          </p:cNvSpPr>
          <p:nvPr>
            <p:ph type="pic" sz="quarter" idx="23"/>
          </p:nvPr>
        </p:nvSpPr>
        <p:spPr>
          <a:xfrm>
            <a:off x="476250" y="400715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24"/>
          </p:nvPr>
        </p:nvSpPr>
        <p:spPr>
          <a:xfrm>
            <a:off x="2144110" y="4137758"/>
            <a:ext cx="561029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ECE80AC-5F36-488E-A3B9-626EEAEFE0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66AD329-AD09-4DDC-A022-603D0AC941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5C01D1F-AA88-4E20-9806-A2E134B049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363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5245" y="2315783"/>
            <a:ext cx="2814039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169244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600000"/>
            <a:ext cx="234029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1" name="Rechteck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96476" y="2315783"/>
            <a:ext cx="2814039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583495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3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4134251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134251" y="3600000"/>
            <a:ext cx="234029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" name="Datumsplatzhalt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4" name="Fußzeilen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Universität Stuttgart</a:t>
            </a:r>
            <a:endParaRPr lang="de-DE" dirty="0"/>
          </a:p>
        </p:txBody>
      </p:sp>
      <p:sp>
        <p:nvSpPr>
          <p:cNvPr id="5" name="Foliennummern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41799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5246" y="2315783"/>
            <a:ext cx="252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022226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600000"/>
            <a:ext cx="216000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318957" y="2315783"/>
            <a:ext cx="252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58957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3556731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3556731" y="3600000"/>
            <a:ext cx="216000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7" name="Rechtec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155688" y="2315784"/>
            <a:ext cx="2520000" cy="2773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695688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6393462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6393462" y="3600000"/>
            <a:ext cx="216000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24431FB-EFCC-433E-869E-058B2C9461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3B2EB504-E380-47C4-87B1-5F87EF1CD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6C6781C3-6BAA-45AB-8A24-986DA5C0C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69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6725" y="2315783"/>
            <a:ext cx="2031501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40865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3214799"/>
            <a:ext cx="1624994" cy="407775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4" name="Rechteck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45454" y="2315783"/>
            <a:ext cx="2016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2904093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6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2779437" y="3214799"/>
            <a:ext cx="1624994" cy="407775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779437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8" name="Rechteck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08682" y="2315783"/>
            <a:ext cx="2016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4967321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30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4844560" y="3214799"/>
            <a:ext cx="1624994" cy="407775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1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484456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2" name="Rechteck 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671909" y="2315783"/>
            <a:ext cx="2016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3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7030548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4" name="Textplatzhalt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6909683" y="3214799"/>
            <a:ext cx="1624994" cy="407775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5" name="Textplatzhalt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6909683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AC06559-6477-4FE4-827E-1F3DDA49DD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E90E0F3B-CD69-457E-AD18-2576C237D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38BE1051-4F1D-48D1-B33E-899957CCC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179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 Institute Sublogo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344528"/>
            <a:ext cx="2056867" cy="431998"/>
          </a:xfrm>
          <a:prstGeom prst="rect">
            <a:avLst/>
          </a:prstGeom>
        </p:spPr>
      </p:pic>
      <p:sp>
        <p:nvSpPr>
          <p:cNvPr id="10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407600"/>
            <a:ext cx="4514364" cy="4309200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itel 14"/>
          <p:cNvSpPr>
            <a:spLocks noGrp="1" noChangeAspect="1"/>
          </p:cNvSpPr>
          <p:nvPr>
            <p:ph type="ctrTitle"/>
          </p:nvPr>
        </p:nvSpPr>
        <p:spPr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5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5" name="Bildplatzhalter 4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2589447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3017661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2E6EE1B-43A1-4126-A55E-663A165461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483D116-931D-4CD7-AE89-C9CCED732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E65C01F-335D-46A1-8A1D-312C75AB17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265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EA79D05-0FD2-49E6-9AF9-460FBBB8B2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41806C6-C8B4-4859-93B0-A6F9A829A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6AAC8F7-D9A3-41A1-A5E8-F8B3DE13B4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8436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344528"/>
            <a:ext cx="2056867" cy="431998"/>
          </a:xfrm>
          <a:prstGeom prst="rect">
            <a:avLst/>
          </a:prstGeom>
        </p:spPr>
      </p:pic>
      <p:sp>
        <p:nvSpPr>
          <p:cNvPr id="17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6" name="Textfeld"/>
          <p:cNvSpPr txBox="1"/>
          <p:nvPr userDrawn="1"/>
        </p:nvSpPr>
        <p:spPr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</a:pPr>
            <a:r>
              <a:rPr lang="de-DE" sz="2000" b="1" dirty="0">
                <a:solidFill>
                  <a:schemeClr val="tx1"/>
                </a:solidFill>
              </a:rPr>
              <a:t>Vielen Dank!</a:t>
            </a:r>
          </a:p>
        </p:txBody>
      </p:sp>
      <p:sp>
        <p:nvSpPr>
          <p:cNvPr id="6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10400" y="21240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1" name="E-Mail">
            <a:extLst>
              <a:ext uri="{FF2B5EF4-FFF2-40B4-BE49-F238E27FC236}">
                <a16:creationId xmlns:a16="http://schemas.microsoft.com/office/drawing/2014/main" id="{D5315341-BD59-44A8-8F8B-4BFCDD91BB2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74400" y="2749500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/>
              <a:t>E-Mail</a:t>
            </a:r>
          </a:p>
        </p:txBody>
      </p:sp>
      <p:sp>
        <p:nvSpPr>
          <p:cNvPr id="22" name="Email Adresse">
            <a:extLst>
              <a:ext uri="{FF2B5EF4-FFF2-40B4-BE49-F238E27FC236}">
                <a16:creationId xmlns:a16="http://schemas.microsoft.com/office/drawing/2014/main" id="{D9511ADD-F20D-416E-98D7-26878369F6C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17046" y="27495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23" name="Telefonnummer">
            <a:extLst>
              <a:ext uri="{FF2B5EF4-FFF2-40B4-BE49-F238E27FC236}">
                <a16:creationId xmlns:a16="http://schemas.microsoft.com/office/drawing/2014/main" id="{C134C6A9-4BDB-4B43-8B22-34ED326E02F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174400" y="2980868"/>
            <a:ext cx="1745931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Telefon +49 (0) 711 685-</a:t>
            </a:r>
          </a:p>
        </p:txBody>
      </p:sp>
      <p:sp>
        <p:nvSpPr>
          <p:cNvPr id="24" name="Durchwahl">
            <a:extLst>
              <a:ext uri="{FF2B5EF4-FFF2-40B4-BE49-F238E27FC236}">
                <a16:creationId xmlns:a16="http://schemas.microsoft.com/office/drawing/2014/main" id="{1520D2F4-C375-4654-9D29-1390EA917DA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27981" y="2980868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25" name="www">
            <a:extLst>
              <a:ext uri="{FF2B5EF4-FFF2-40B4-BE49-F238E27FC236}">
                <a16:creationId xmlns:a16="http://schemas.microsoft.com/office/drawing/2014/main" id="{0FE69C40-B3C2-437C-B068-B2E3F2315EA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74401" y="3241540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26" name="Webadresse">
            <a:extLst>
              <a:ext uri="{FF2B5EF4-FFF2-40B4-BE49-F238E27FC236}">
                <a16:creationId xmlns:a16="http://schemas.microsoft.com/office/drawing/2014/main" id="{C38233FD-CF37-4810-84B0-4E77F355CF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539208" y="3241540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27" name="Universität Stuttgart">
            <a:extLst>
              <a:ext uri="{FF2B5EF4-FFF2-40B4-BE49-F238E27FC236}">
                <a16:creationId xmlns:a16="http://schemas.microsoft.com/office/drawing/2014/main" id="{5CDE0E38-DFAD-45E8-A1E2-12CF77660E5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74400" y="3685984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Universität Stuttgart</a:t>
            </a:r>
          </a:p>
        </p:txBody>
      </p:sp>
      <p:sp>
        <p:nvSpPr>
          <p:cNvPr id="28" name="Abteilung Institut">
            <a:extLst>
              <a:ext uri="{FF2B5EF4-FFF2-40B4-BE49-F238E27FC236}">
                <a16:creationId xmlns:a16="http://schemas.microsoft.com/office/drawing/2014/main" id="{CB4F8128-FB5A-48A7-9D30-4F6B0E33388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74400" y="3924929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Abteilung oder Institutsname</a:t>
            </a:r>
          </a:p>
        </p:txBody>
      </p:sp>
      <p:sp>
        <p:nvSpPr>
          <p:cNvPr id="29" name="Adressfeld">
            <a:extLst>
              <a:ext uri="{FF2B5EF4-FFF2-40B4-BE49-F238E27FC236}">
                <a16:creationId xmlns:a16="http://schemas.microsoft.com/office/drawing/2014/main" id="{DA45BBBC-CFAE-4B2D-9550-7111EC15C3B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4400" y="4161183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</a:t>
            </a:r>
          </a:p>
        </p:txBody>
      </p:sp>
    </p:spTree>
    <p:extLst>
      <p:ext uri="{BB962C8B-B14F-4D97-AF65-F5344CB8AC3E}">
        <p14:creationId xmlns:p14="http://schemas.microsoft.com/office/powerpoint/2010/main" val="39989748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 blau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344528"/>
            <a:ext cx="2056867" cy="431998"/>
          </a:xfrm>
          <a:prstGeom prst="rect">
            <a:avLst/>
          </a:prstGeom>
        </p:spPr>
      </p:pic>
      <p:sp>
        <p:nvSpPr>
          <p:cNvPr id="17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6" name="Textfeld"/>
          <p:cNvSpPr txBox="1"/>
          <p:nvPr userDrawn="1"/>
        </p:nvSpPr>
        <p:spPr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</a:pPr>
            <a:r>
              <a:rPr lang="de-DE" sz="2000" b="1" dirty="0">
                <a:solidFill>
                  <a:schemeClr val="bg1"/>
                </a:solidFill>
              </a:rPr>
              <a:t>Vielen Dank!</a:t>
            </a:r>
          </a:p>
        </p:txBody>
      </p:sp>
      <p:sp>
        <p:nvSpPr>
          <p:cNvPr id="6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10400" y="2124000"/>
            <a:ext cx="1440000" cy="1440000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2" name="E-Mail">
            <a:extLst>
              <a:ext uri="{FF2B5EF4-FFF2-40B4-BE49-F238E27FC236}">
                <a16:creationId xmlns:a16="http://schemas.microsoft.com/office/drawing/2014/main" id="{402741B8-B87F-45DE-9623-AB6595228A9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74399" y="2749500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/>
              <a:t>E-Mail</a:t>
            </a:r>
          </a:p>
        </p:txBody>
      </p:sp>
      <p:sp>
        <p:nvSpPr>
          <p:cNvPr id="23" name="Email Adresse">
            <a:extLst>
              <a:ext uri="{FF2B5EF4-FFF2-40B4-BE49-F238E27FC236}">
                <a16:creationId xmlns:a16="http://schemas.microsoft.com/office/drawing/2014/main" id="{29BCACA6-4595-4A9D-8CBE-3410159B4C5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17045" y="274950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24" name="Telefonnummer">
            <a:extLst>
              <a:ext uri="{FF2B5EF4-FFF2-40B4-BE49-F238E27FC236}">
                <a16:creationId xmlns:a16="http://schemas.microsoft.com/office/drawing/2014/main" id="{D45B33A0-E01F-4270-898D-54E4182FD9A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174399" y="2980868"/>
            <a:ext cx="1745931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Telefon +49 (0) 711 685-</a:t>
            </a:r>
          </a:p>
        </p:txBody>
      </p:sp>
      <p:sp>
        <p:nvSpPr>
          <p:cNvPr id="25" name="Durchwahl">
            <a:extLst>
              <a:ext uri="{FF2B5EF4-FFF2-40B4-BE49-F238E27FC236}">
                <a16:creationId xmlns:a16="http://schemas.microsoft.com/office/drawing/2014/main" id="{19CAC76D-FFFB-48BD-A17E-4E7E3762741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27980" y="2980868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26" name="www">
            <a:extLst>
              <a:ext uri="{FF2B5EF4-FFF2-40B4-BE49-F238E27FC236}">
                <a16:creationId xmlns:a16="http://schemas.microsoft.com/office/drawing/2014/main" id="{69019E53-FC3B-43E9-B148-A4B685838D6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74400" y="3241540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27" name="Webadresse">
            <a:extLst>
              <a:ext uri="{FF2B5EF4-FFF2-40B4-BE49-F238E27FC236}">
                <a16:creationId xmlns:a16="http://schemas.microsoft.com/office/drawing/2014/main" id="{2CC93E3B-0185-49A3-9571-2D5761FF40F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539207" y="3241540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 eingeben</a:t>
            </a:r>
          </a:p>
        </p:txBody>
      </p:sp>
      <p:sp>
        <p:nvSpPr>
          <p:cNvPr id="28" name="Universität Stuttgart">
            <a:extLst>
              <a:ext uri="{FF2B5EF4-FFF2-40B4-BE49-F238E27FC236}">
                <a16:creationId xmlns:a16="http://schemas.microsoft.com/office/drawing/2014/main" id="{34DFE16B-7382-42E1-97A2-BAF10E4C3C0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74399" y="3685984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Universität Stuttgart</a:t>
            </a:r>
          </a:p>
        </p:txBody>
      </p:sp>
      <p:sp>
        <p:nvSpPr>
          <p:cNvPr id="29" name="Abteilung Institut">
            <a:extLst>
              <a:ext uri="{FF2B5EF4-FFF2-40B4-BE49-F238E27FC236}">
                <a16:creationId xmlns:a16="http://schemas.microsoft.com/office/drawing/2014/main" id="{AD95FDA3-6102-4DFC-BBC5-8B965FECA3E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74399" y="3924929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Abteilung oder Institutsname</a:t>
            </a:r>
          </a:p>
        </p:txBody>
      </p:sp>
      <p:sp>
        <p:nvSpPr>
          <p:cNvPr id="30" name="Adressfeld">
            <a:extLst>
              <a:ext uri="{FF2B5EF4-FFF2-40B4-BE49-F238E27FC236}">
                <a16:creationId xmlns:a16="http://schemas.microsoft.com/office/drawing/2014/main" id="{846EA3DC-A27A-4981-95A5-4F0891B248A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4399" y="4161183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Adresse</a:t>
            </a:r>
          </a:p>
        </p:txBody>
      </p:sp>
    </p:spTree>
    <p:extLst>
      <p:ext uri="{BB962C8B-B14F-4D97-AF65-F5344CB8AC3E}">
        <p14:creationId xmlns:p14="http://schemas.microsoft.com/office/powerpoint/2010/main" val="1583962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3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344528"/>
            <a:ext cx="2056867" cy="431998"/>
          </a:xfrm>
          <a:prstGeom prst="rect">
            <a:avLst/>
          </a:prstGeom>
        </p:spPr>
      </p:pic>
      <p:sp>
        <p:nvSpPr>
          <p:cNvPr id="10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1407600"/>
            <a:ext cx="9144000" cy="4307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7" hasCustomPrompt="1"/>
          </p:nvPr>
        </p:nvSpPr>
        <p:spPr>
          <a:xfrm>
            <a:off x="388205" y="1618406"/>
            <a:ext cx="4536000" cy="2929317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5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</a:t>
            </a:r>
            <a:br>
              <a:rPr lang="de-DE" dirty="0"/>
            </a:br>
            <a:r>
              <a:rPr lang="de-DE" dirty="0"/>
              <a:t>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88938" y="4625216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9" name="Bildplatzhalt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7437800" y="4050000"/>
            <a:ext cx="1329711" cy="1329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421511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4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344528"/>
            <a:ext cx="2056867" cy="431998"/>
          </a:xfrm>
          <a:prstGeom prst="rect">
            <a:avLst/>
          </a:prstGeom>
        </p:spPr>
      </p:pic>
      <p:sp>
        <p:nvSpPr>
          <p:cNvPr id="10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1407601"/>
            <a:ext cx="9144000" cy="36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388207" y="1618407"/>
            <a:ext cx="4534828" cy="271264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5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</a:t>
            </a:r>
            <a:br>
              <a:rPr lang="de-DE" dirty="0"/>
            </a:br>
            <a:r>
              <a:rPr lang="de-DE" dirty="0"/>
              <a:t>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15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88938" y="4425551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53288" y="5216941"/>
            <a:ext cx="1422400" cy="368348"/>
          </a:xfrm>
        </p:spPr>
        <p:txBody>
          <a:bodyPr/>
          <a:lstStyle>
            <a:lvl1pPr marL="0" indent="0">
              <a:buFontTx/>
              <a:buNone/>
              <a:defRPr sz="11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2465160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1450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zeilig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Universität Stuttgart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528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p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k object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279949" y="0"/>
            <a:ext cx="6544309" cy="3926204"/>
          </a:xfrm>
          <a:custGeom>
            <a:avLst/>
            <a:gdLst/>
            <a:ahLst/>
            <a:cxnLst/>
            <a:rect l="l" t="t" r="r" b="b"/>
            <a:pathLst>
              <a:path w="6544309" h="3926204">
                <a:moveTo>
                  <a:pt x="68016" y="0"/>
                </a:moveTo>
                <a:lnTo>
                  <a:pt x="42823" y="123182"/>
                </a:lnTo>
                <a:lnTo>
                  <a:pt x="10846" y="385553"/>
                </a:lnTo>
                <a:lnTo>
                  <a:pt x="0" y="653897"/>
                </a:lnTo>
                <a:lnTo>
                  <a:pt x="10846" y="922242"/>
                </a:lnTo>
                <a:lnTo>
                  <a:pt x="42823" y="1184612"/>
                </a:lnTo>
                <a:lnTo>
                  <a:pt x="95089" y="1440166"/>
                </a:lnTo>
                <a:lnTo>
                  <a:pt x="166802" y="1688062"/>
                </a:lnTo>
                <a:lnTo>
                  <a:pt x="257120" y="1927457"/>
                </a:lnTo>
                <a:lnTo>
                  <a:pt x="365200" y="2157510"/>
                </a:lnTo>
                <a:lnTo>
                  <a:pt x="490201" y="2377378"/>
                </a:lnTo>
                <a:lnTo>
                  <a:pt x="631281" y="2586220"/>
                </a:lnTo>
                <a:lnTo>
                  <a:pt x="787597" y="2783193"/>
                </a:lnTo>
                <a:lnTo>
                  <a:pt x="958308" y="2967456"/>
                </a:lnTo>
                <a:lnTo>
                  <a:pt x="1142571" y="3138167"/>
                </a:lnTo>
                <a:lnTo>
                  <a:pt x="1339545" y="3294482"/>
                </a:lnTo>
                <a:lnTo>
                  <a:pt x="1548387" y="3435561"/>
                </a:lnTo>
                <a:lnTo>
                  <a:pt x="1768256" y="3560562"/>
                </a:lnTo>
                <a:lnTo>
                  <a:pt x="1998308" y="3668642"/>
                </a:lnTo>
                <a:lnTo>
                  <a:pt x="2237703" y="3758959"/>
                </a:lnTo>
                <a:lnTo>
                  <a:pt x="2485598" y="3830671"/>
                </a:lnTo>
                <a:lnTo>
                  <a:pt x="2741151" y="3882937"/>
                </a:lnTo>
                <a:lnTo>
                  <a:pt x="3003520" y="3914914"/>
                </a:lnTo>
                <a:lnTo>
                  <a:pt x="3271862" y="3925760"/>
                </a:lnTo>
                <a:lnTo>
                  <a:pt x="3540207" y="3914914"/>
                </a:lnTo>
                <a:lnTo>
                  <a:pt x="3802577" y="3882937"/>
                </a:lnTo>
                <a:lnTo>
                  <a:pt x="4058131" y="3830671"/>
                </a:lnTo>
                <a:lnTo>
                  <a:pt x="4306027" y="3758959"/>
                </a:lnTo>
                <a:lnTo>
                  <a:pt x="4545422" y="3668642"/>
                </a:lnTo>
                <a:lnTo>
                  <a:pt x="4775475" y="3560562"/>
                </a:lnTo>
                <a:lnTo>
                  <a:pt x="4995343" y="3435561"/>
                </a:lnTo>
                <a:lnTo>
                  <a:pt x="5204185" y="3294482"/>
                </a:lnTo>
                <a:lnTo>
                  <a:pt x="5401159" y="3138167"/>
                </a:lnTo>
                <a:lnTo>
                  <a:pt x="5585421" y="2967456"/>
                </a:lnTo>
                <a:lnTo>
                  <a:pt x="5756132" y="2783193"/>
                </a:lnTo>
                <a:lnTo>
                  <a:pt x="5912448" y="2586220"/>
                </a:lnTo>
                <a:lnTo>
                  <a:pt x="6053527" y="2377378"/>
                </a:lnTo>
                <a:lnTo>
                  <a:pt x="6178527" y="2157510"/>
                </a:lnTo>
                <a:lnTo>
                  <a:pt x="6286607" y="1927457"/>
                </a:lnTo>
                <a:lnTo>
                  <a:pt x="6376924" y="1688062"/>
                </a:lnTo>
                <a:lnTo>
                  <a:pt x="6448637" y="1440166"/>
                </a:lnTo>
                <a:lnTo>
                  <a:pt x="6500902" y="1184612"/>
                </a:lnTo>
                <a:lnTo>
                  <a:pt x="6532879" y="922242"/>
                </a:lnTo>
                <a:lnTo>
                  <a:pt x="6543725" y="653897"/>
                </a:lnTo>
                <a:lnTo>
                  <a:pt x="6532879" y="385553"/>
                </a:lnTo>
                <a:lnTo>
                  <a:pt x="6500902" y="123182"/>
                </a:lnTo>
                <a:lnTo>
                  <a:pt x="6475709" y="0"/>
                </a:lnTo>
                <a:lnTo>
                  <a:pt x="68016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22800" y="629826"/>
            <a:ext cx="4118110" cy="22159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2800" y="900000"/>
            <a:ext cx="4118110" cy="13608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0118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Unterkapite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22800" y="1944000"/>
            <a:ext cx="3026729" cy="22159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2799" y="2250000"/>
            <a:ext cx="5526581" cy="900000"/>
          </a:xfr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6603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10148" y="-91410"/>
            <a:ext cx="7198359" cy="4796155"/>
          </a:xfrm>
          <a:custGeom>
            <a:avLst/>
            <a:gdLst/>
            <a:ahLst/>
            <a:cxnLst/>
            <a:rect l="l" t="t" r="r" b="b"/>
            <a:pathLst>
              <a:path w="7198359" h="4796155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</a:pPr>
            <a:endParaRPr lang="de-DE" dirty="0"/>
          </a:p>
        </p:txBody>
      </p:sp>
      <p:sp>
        <p:nvSpPr>
          <p:cNvPr id="6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559362" y="3040401"/>
            <a:ext cx="2049145" cy="2049145"/>
          </a:xfrm>
          <a:custGeom>
            <a:avLst/>
            <a:gdLst/>
            <a:ahLst/>
            <a:cxnLst/>
            <a:rect l="l" t="t" r="r" b="b"/>
            <a:pathLst>
              <a:path w="2049145" h="2049145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dirty="0"/>
          </a:p>
        </p:txBody>
      </p:sp>
      <p:sp>
        <p:nvSpPr>
          <p:cNvPr id="7" name="objec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907214" y="1625721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</a:pPr>
            <a:r>
              <a:rPr lang="de-DE" sz="20000" b="1" dirty="0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 dirty="0">
              <a:latin typeface="Arial"/>
              <a:cs typeface="Arial"/>
            </a:endParaRP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695600" y="936000"/>
            <a:ext cx="4834626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 baseline="0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Zitat durch Klicken hinzufügen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695600" y="3024000"/>
            <a:ext cx="3805721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99651A1-2E7B-4C0B-8B80-484DFD7E2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20.08.2020</a:t>
            </a:r>
            <a:endParaRPr lang="en-US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A806FA61-E15D-4FCF-9C36-B244C277C0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2F008ECF-378D-4ACC-B3EA-1EED18419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47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466724" y="396000"/>
            <a:ext cx="8245475" cy="57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057275"/>
            <a:ext cx="8243887" cy="4176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54400" y="5418000"/>
            <a:ext cx="532800" cy="12600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>
              <a:defRPr lang="en-US" sz="800" smtClean="0"/>
            </a:lvl1pPr>
          </a:lstStyle>
          <a:p>
            <a:r>
              <a:rPr lang="de-DE"/>
              <a:t>20.08.2020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6725" y="5418000"/>
            <a:ext cx="6063501" cy="126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Universität</a:t>
            </a:r>
            <a:r>
              <a:rPr lang="en-US" dirty="0"/>
              <a:t> Stuttgart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9000" y="5418000"/>
            <a:ext cx="223200" cy="12600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630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3" r:id="rId2"/>
    <p:sldLayoutId id="2147483695" r:id="rId3"/>
    <p:sldLayoutId id="2147483694" r:id="rId4"/>
    <p:sldLayoutId id="2147483662" r:id="rId5"/>
    <p:sldLayoutId id="2147483692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3" r:id="rId22"/>
    <p:sldLayoutId id="2147483714" r:id="rId2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66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orient="horz" pos="3297" userDrawn="1">
          <p15:clr>
            <a:srgbClr val="F26B43"/>
          </p15:clr>
        </p15:guide>
        <p15:guide id="4" pos="54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DF673A3-F7D4-45C3-9F62-EFA3787E9E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53A5DEF-3A55-4097-88FC-3BD16807A3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5527E321-2E00-4C6A-A0CF-642327946D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93421E5-CC73-4213-A5F3-C6B2552077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DC710D55-EB20-46C4-9455-18E28BDB7B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6DA811F-BFD7-44BE-B519-B3ECD9B310E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98344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2BC48A0-6D31-4E17-AE9D-0EA4F190A4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720C604-DA74-49AB-920F-11A789398B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7D1DC48-E136-4954-9DBA-1028899508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80C0BD7-0A14-4F6D-B46E-35A461DF25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6502D359-A921-4550-8B0F-66B7410E11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19B1C09E-4D6C-4786-B949-1784D8930F5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474780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C959848-4974-41F8-95BB-12B0A361C3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82C240-06B1-481D-8321-306DF91228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EA2553B-138B-47A1-9A47-95AB766A6B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AD2D8FD6-78C3-41F4-900D-84E51ACED6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72544B2E-9547-4433-8378-A35507F0D6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502155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2C284205-BEA3-4E28-89E9-3DEA3148D1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D663D54-A4DC-4A13-80BD-D7BC732955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F438114-BECB-4BBC-A868-D6E73C35830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0B2E6F2B-4749-44AB-B971-CC9D86FB40C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36CB268-ECE0-4FCA-9B47-1F19948108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15259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90C515-BD75-4DFC-A2EB-824C7E30C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BA427C4-B740-4539-942B-0B3C843343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CE4792C-1C4A-4F72-971E-F9048E58D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FD86BCA-0D2D-49C1-8A31-95D81EBBA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24.08.2020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17FC92B-315B-4D79-99EB-3B23314D8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Universität Stuttgart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D5FA7F1-89AC-4EB8-BE0E-7A32A0C0A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0938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6ED870A7-3849-4B90-BAB3-C24C61F9A4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D4983C65-2BFB-4B6E-9386-DA47B8B9EB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3CAACEDE-0BC3-44E7-BF7D-E6BC4CCB5D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75D64E0-0B03-4ED6-99D3-6CDE80721C7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/>
              <a:t>E-Mail</a:t>
            </a:r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12D68A4D-585C-4BD0-A79C-8D19DEF8AD8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9238001-DF45-4715-95AE-412969D073E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de-DE" dirty="0"/>
              <a:t>Telefon +49 (0) 711 685-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9D502073-61EA-4212-94F2-50F595EBC5F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42AFC528-B7FF-47A0-BDB9-B98657A4BE4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468E2D62-E5FD-4790-BB39-8CA83BBFA9F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F0E6794A-8A43-4537-8EEF-CDEBCBEE9FD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40C6EC53-BAC1-454A-832A-C3EE6F6F5DA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2F4F4A80-48BA-4F18-8F9C-3F296994E12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9634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E9123BC8-5A55-49FF-989B-11E83FA4CF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55C83D26-205C-4195-9647-BA1A5EEF2C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AAF36EC5-AB36-4CC5-B8ED-8502D72882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AF9A9F5-5533-4B0C-A916-46FEF365BC1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/>
              <a:t>E-Mail</a:t>
            </a:r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54B69759-EC3C-4E11-B52E-50A5345AFB4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8BB34D0-6256-4AE3-BB2A-156C9D0E332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de-DE" dirty="0"/>
              <a:t>Telefon +49 (0) 711 685-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D21987E-76B6-47CC-8FDD-AFB89B42D28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110419A-37D8-4288-A708-C830E397262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7E61A8E8-D22B-483A-B5D9-9E7AB57F4A6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5DADB6EB-F386-4EAC-9918-F1F20CD43086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Universität Stuttgart</a:t>
            </a:r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3BC6020D-2EA9-4A0A-A301-5620B3143DB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30C4AD5A-9CA4-46AB-A779-61A8B9088FF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400564"/>
      </p:ext>
    </p:extLst>
  </p:cSld>
  <p:clrMapOvr>
    <a:masterClrMapping/>
  </p:clrMapOvr>
</p:sld>
</file>

<file path=ppt/theme/theme1.xml><?xml version="1.0" encoding="utf-8"?>
<a:theme xmlns:a="http://schemas.openxmlformats.org/drawingml/2006/main" name="Uni_Stuttgart">
  <a:themeElements>
    <a:clrScheme name="UNI COLOUR">
      <a:dk1>
        <a:srgbClr val="3E444C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519E"/>
      </a:accent2>
      <a:accent3>
        <a:srgbClr val="3E444C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3E444C"/>
      </a:folHlink>
    </a:clrScheme>
    <a:fontScheme name="Universitaet_Stuttgart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79388" indent="-179388">
          <a:lnSpc>
            <a:spcPct val="120000"/>
          </a:lnSpc>
          <a:spcBef>
            <a:spcPts val="750"/>
          </a:spcBef>
          <a:buClr>
            <a:schemeClr val="accent1"/>
          </a:buClr>
          <a:buFont typeface="Arial" panose="020B0604020202020204" pitchFamily="34" charset="0"/>
          <a:buChar char="•"/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1" id="{B2A6675B-0161-4178-9BDC-9FB8CEBB8E24}" vid="{DED58E86-7146-4070-89A4-70E88198C8EF}"/>
    </a:ext>
  </a:extLst>
</a:theme>
</file>

<file path=ppt/theme/theme2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</Words>
  <Application>Microsoft Office PowerPoint</Application>
  <PresentationFormat>Bildschirmpräsentation (16:10)</PresentationFormat>
  <Paragraphs>11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9" baseType="lpstr">
      <vt:lpstr>Arial</vt:lpstr>
      <vt:lpstr>Uni_Stuttgart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Heil, Yvonne</dc:creator>
  <cp:lastModifiedBy>Heil, Yvonne</cp:lastModifiedBy>
  <cp:revision>3</cp:revision>
  <dcterms:created xsi:type="dcterms:W3CDTF">2020-08-24T09:18:47Z</dcterms:created>
  <dcterms:modified xsi:type="dcterms:W3CDTF">2020-08-24T11:43:08Z</dcterms:modified>
</cp:coreProperties>
</file>