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715000" type="screen16x10"/>
  <p:notesSz cx="6858000" cy="9144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94">
          <p15:clr>
            <a:srgbClr val="A4A3A4"/>
          </p15:clr>
        </p15:guide>
        <p15:guide id="4" orient="horz" pos="18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764" autoAdjust="0"/>
  </p:normalViewPr>
  <p:slideViewPr>
    <p:cSldViewPr snapToGrid="0">
      <p:cViewPr varScale="1">
        <p:scale>
          <a:sx n="122" d="100"/>
          <a:sy n="122" d="100"/>
        </p:scale>
        <p:origin x="798" y="96"/>
      </p:cViewPr>
      <p:guideLst>
        <p:guide pos="294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19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68313" y="243069"/>
            <a:ext cx="5903912" cy="458788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en-US" b="1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483506" y="8777812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91D5518A-A89D-40B4-8D67-227296F8CCBD}" type="datetime1">
              <a:rPr lang="de-DE" sz="800" smtClean="0"/>
              <a:t>24.08.2020</a:t>
            </a:fld>
            <a:endParaRPr lang="en-US" sz="8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68313" y="8777813"/>
            <a:ext cx="450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/>
            </a:lvl1pPr>
          </a:lstStyle>
          <a:p>
            <a:r>
              <a:rPr lang="en-US" sz="800"/>
              <a:t>Universität Stuttgart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6270195" y="8777813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/>
            </a:lvl1pPr>
          </a:lstStyle>
          <a:p>
            <a:pPr algn="l"/>
            <a:fld id="{EE9A79A6-2547-4C8F-B0ED-316280A1A122}" type="slidenum">
              <a:rPr lang="en-US" sz="800" smtClean="0"/>
              <a:pPr algn="l"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1533372"/>
      </p:ext>
    </p:extLst>
  </p:cSld>
  <p:clrMap bg1="lt1" tx1="dk1" bg2="lt2" tx2="dk2" accent1="accent1" accent2="accent2" accent3="accent3" accent4="accent4" accent5="accent5" accent6="accent6" hlink="hlink" folHlink="folHlink"/>
  <p:hf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pos="401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347680" y="256832"/>
            <a:ext cx="6113274" cy="47505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 b="1"/>
            </a:lvl1pPr>
          </a:lstStyle>
          <a:p>
            <a:r>
              <a:rPr lang="en-US"/>
              <a:t>Titel der Präsentation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295600" y="8776800"/>
            <a:ext cx="648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fld id="{50C73EA7-A55F-4263-9C65-9AB37070DF05}" type="datetime1">
              <a:rPr lang="de-DE" smtClean="0"/>
              <a:t>24.08.2020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4853" y="1021051"/>
            <a:ext cx="6155322" cy="382109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47992" y="5016760"/>
            <a:ext cx="6112961" cy="3645977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323850" y="8776800"/>
            <a:ext cx="464415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/>
            </a:lvl1pPr>
          </a:lstStyle>
          <a:p>
            <a:r>
              <a:rPr lang="en-US"/>
              <a:t>Universität Stuttgart</a:t>
            </a:r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120175" y="8776800"/>
            <a:ext cx="360000" cy="14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/>
            </a:lvl1pPr>
          </a:lstStyle>
          <a:p>
            <a:fld id="{05DD1DF0-DD4E-4B0C-B0FD-D16D9D2A9750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8570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180975" indent="-180975" algn="l" defTabSz="713232" rtl="0" eaLnBrk="1" latinLnBrk="0" hangingPunct="1">
      <a:lnSpc>
        <a:spcPct val="120000"/>
      </a:lnSpc>
      <a:buClr>
        <a:schemeClr val="accent1"/>
      </a:buClr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58775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538163" indent="-179388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719138" indent="-180975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96938" indent="-177800" algn="l" defTabSz="713232" rtl="0" eaLnBrk="1" latinLnBrk="0" hangingPunct="1">
      <a:lnSpc>
        <a:spcPct val="120000"/>
      </a:lnSpc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04" userDrawn="1">
          <p15:clr>
            <a:srgbClr val="F26B43"/>
          </p15:clr>
        </p15:guide>
        <p15:guide id="3" pos="4082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1 Institute Sublogo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407601"/>
            <a:ext cx="9144000" cy="36720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8" name="Titel 14"/>
          <p:cNvSpPr>
            <a:spLocks noGrp="1" noChangeAspect="1"/>
          </p:cNvSpPr>
          <p:nvPr>
            <p:ph type="ctrTitle"/>
          </p:nvPr>
        </p:nvSpPr>
        <p:spPr>
          <a:xfrm>
            <a:off x="3905371" y="0"/>
            <a:ext cx="5238629" cy="5079601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4514363" y="1112473"/>
            <a:ext cx="4102223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tx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4041" y="4185236"/>
            <a:ext cx="4090003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53288" y="5216400"/>
            <a:ext cx="1415910" cy="367200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341090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396000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5688" y="1597025"/>
            <a:ext cx="3960000" cy="3492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0369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597026"/>
            <a:ext cx="396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00" y="1909916"/>
            <a:ext cx="3960000" cy="31796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4"/>
          </p:nvPr>
        </p:nvSpPr>
        <p:spPr>
          <a:xfrm>
            <a:off x="4715688" y="1597026"/>
            <a:ext cx="3960000" cy="239148"/>
          </a:xfrm>
        </p:spPr>
        <p:txBody>
          <a:bodyPr anchor="b"/>
          <a:lstStyle>
            <a:lvl1pPr marL="0" indent="0">
              <a:buNone/>
              <a:defRPr sz="14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4715688" y="1909916"/>
            <a:ext cx="3960000" cy="317960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e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8" name="Footer Placehold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9" name="Slide Number Placeholder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0550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417600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597024"/>
            <a:ext cx="3780000" cy="1710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5"/>
          </p:nvPr>
        </p:nvSpPr>
        <p:spPr>
          <a:xfrm>
            <a:off x="4895688" y="3379525"/>
            <a:ext cx="3780000" cy="1710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7629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Hochform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000" y="1597025"/>
            <a:ext cx="4176860" cy="34925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895688" y="1597025"/>
            <a:ext cx="3780000" cy="34925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5" name="Date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ooter Placeholder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Slide Number Placeholder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6698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19"/>
          </p:nvPr>
        </p:nvSpPr>
        <p:spPr>
          <a:xfrm>
            <a:off x="0" y="1597025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240000" y="1597025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4" name="Bildplatzhalter 7"/>
          <p:cNvSpPr>
            <a:spLocks noGrp="1"/>
          </p:cNvSpPr>
          <p:nvPr>
            <p:ph type="pic" sz="quarter" idx="20"/>
          </p:nvPr>
        </p:nvSpPr>
        <p:spPr>
          <a:xfrm>
            <a:off x="0" y="3655800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40000" y="3655800"/>
            <a:ext cx="3240000" cy="20592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2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480000" y="1597025"/>
            <a:ext cx="2664000" cy="4117976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41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rund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/>
          <p:cNvSpPr>
            <a:spLocks noGrp="1" noChangeAspect="1"/>
          </p:cNvSpPr>
          <p:nvPr>
            <p:ph type="pic" sz="quarter" idx="14"/>
          </p:nvPr>
        </p:nvSpPr>
        <p:spPr>
          <a:xfrm>
            <a:off x="482226" y="1115373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1818000" y="1245972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Bildplatzhalter 7"/>
          <p:cNvSpPr>
            <a:spLocks noGrp="1" noChangeAspect="1"/>
          </p:cNvSpPr>
          <p:nvPr>
            <p:ph type="pic" sz="quarter" idx="17"/>
          </p:nvPr>
        </p:nvSpPr>
        <p:spPr>
          <a:xfrm>
            <a:off x="482226" y="2573224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2" name="Textplatzhalter 10"/>
          <p:cNvSpPr>
            <a:spLocks noGrp="1"/>
          </p:cNvSpPr>
          <p:nvPr>
            <p:ph type="body" sz="quarter" idx="18"/>
          </p:nvPr>
        </p:nvSpPr>
        <p:spPr>
          <a:xfrm>
            <a:off x="1818000" y="2703823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Bildplatzhalter 7"/>
          <p:cNvSpPr>
            <a:spLocks noGrp="1" noChangeAspect="1"/>
          </p:cNvSpPr>
          <p:nvPr>
            <p:ph type="pic" sz="quarter" idx="19"/>
          </p:nvPr>
        </p:nvSpPr>
        <p:spPr>
          <a:xfrm>
            <a:off x="482226" y="3996000"/>
            <a:ext cx="1080000" cy="108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1818000" y="4126599"/>
            <a:ext cx="593640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314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eckigen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76250" y="1115373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/>
          </p:nvPr>
        </p:nvSpPr>
        <p:spPr>
          <a:xfrm>
            <a:off x="2144110" y="1245972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7"/>
          <p:cNvSpPr>
            <a:spLocks noGrp="1"/>
          </p:cNvSpPr>
          <p:nvPr>
            <p:ph type="pic" sz="quarter" idx="21"/>
          </p:nvPr>
        </p:nvSpPr>
        <p:spPr>
          <a:xfrm>
            <a:off x="476250" y="2576311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4" name="Textplatzhalter 10"/>
          <p:cNvSpPr>
            <a:spLocks noGrp="1"/>
          </p:cNvSpPr>
          <p:nvPr>
            <p:ph type="body" sz="quarter" idx="22"/>
          </p:nvPr>
        </p:nvSpPr>
        <p:spPr>
          <a:xfrm>
            <a:off x="2144110" y="2706910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Bildplatzhalter 7"/>
          <p:cNvSpPr>
            <a:spLocks noGrp="1"/>
          </p:cNvSpPr>
          <p:nvPr>
            <p:ph type="pic" sz="quarter" idx="23"/>
          </p:nvPr>
        </p:nvSpPr>
        <p:spPr>
          <a:xfrm>
            <a:off x="476250" y="4007159"/>
            <a:ext cx="1440000" cy="108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24"/>
          </p:nvPr>
        </p:nvSpPr>
        <p:spPr>
          <a:xfrm>
            <a:off x="2144110" y="4137758"/>
            <a:ext cx="5610290" cy="818802"/>
          </a:xfrm>
        </p:spPr>
        <p:txBody>
          <a:bodyPr anchor="ctr"/>
          <a:lstStyle>
            <a:lvl1pPr marL="0" indent="0">
              <a:buNone/>
              <a:defRPr sz="14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5332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8370" y="2315783"/>
            <a:ext cx="2814039" cy="2775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169244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600000"/>
            <a:ext cx="234029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1" name="Rechteck 2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96476" y="2315783"/>
            <a:ext cx="2814039" cy="2775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583495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3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4134251" y="3214800"/>
            <a:ext cx="234029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4134251" y="3600000"/>
            <a:ext cx="234029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5619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8371" y="2315783"/>
            <a:ext cx="2520000" cy="2775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022226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3" name="Rechteck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318957" y="2315783"/>
            <a:ext cx="2520000" cy="2775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58957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5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3556731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3556731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17" name="Rechtec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155688" y="2315783"/>
            <a:ext cx="2520000" cy="27753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695688" y="15876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6393462" y="3214800"/>
            <a:ext cx="2160000" cy="252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6393462" y="3600000"/>
            <a:ext cx="2160000" cy="119425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18507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9" name="Rechteck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8313" y="2315783"/>
            <a:ext cx="2029913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40865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20000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72000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4" name="Rechteck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545454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2904093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6" name="Textplatzhalter 10"/>
          <p:cNvSpPr>
            <a:spLocks noGrp="1"/>
          </p:cNvSpPr>
          <p:nvPr>
            <p:ph type="body" sz="quarter" idx="18" hasCustomPrompt="1"/>
          </p:nvPr>
        </p:nvSpPr>
        <p:spPr>
          <a:xfrm>
            <a:off x="2779437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2779437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28" name="Rechteck 2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608682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4967321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0" name="Textplatzhalter 10"/>
          <p:cNvSpPr>
            <a:spLocks noGrp="1"/>
          </p:cNvSpPr>
          <p:nvPr>
            <p:ph type="body" sz="quarter" idx="21" hasCustomPrompt="1"/>
          </p:nvPr>
        </p:nvSpPr>
        <p:spPr>
          <a:xfrm>
            <a:off x="4844560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1" name="Textplatzhalter 10"/>
          <p:cNvSpPr>
            <a:spLocks noGrp="1"/>
          </p:cNvSpPr>
          <p:nvPr>
            <p:ph type="body" sz="quarter" idx="22" hasCustomPrompt="1"/>
          </p:nvPr>
        </p:nvSpPr>
        <p:spPr>
          <a:xfrm>
            <a:off x="4844560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2" name="Rechteck 3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671909" y="2315783"/>
            <a:ext cx="2016000" cy="2773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3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7030548" y="1587600"/>
            <a:ext cx="1298723" cy="1298723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34" name="Textplatzhalter 10"/>
          <p:cNvSpPr>
            <a:spLocks noGrp="1"/>
          </p:cNvSpPr>
          <p:nvPr>
            <p:ph type="body" sz="quarter" idx="24" hasCustomPrompt="1"/>
          </p:nvPr>
        </p:nvSpPr>
        <p:spPr>
          <a:xfrm>
            <a:off x="6909683" y="3214799"/>
            <a:ext cx="1624994" cy="407775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5" name="Textplatzhalter 10"/>
          <p:cNvSpPr>
            <a:spLocks noGrp="1"/>
          </p:cNvSpPr>
          <p:nvPr>
            <p:ph type="body" sz="quarter" idx="25" hasCustomPrompt="1"/>
          </p:nvPr>
        </p:nvSpPr>
        <p:spPr>
          <a:xfrm>
            <a:off x="6909683" y="3809772"/>
            <a:ext cx="1624994" cy="113596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Institut und Professur</a:t>
            </a:r>
          </a:p>
        </p:txBody>
      </p:sp>
      <p:sp>
        <p:nvSpPr>
          <p:cNvPr id="3" name="Datumsplatzhalt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ußzeilenplatzhalt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Foliennummernplatzhalt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77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 Institute Sublogo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4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4514850" y="1616529"/>
            <a:ext cx="4160838" cy="3204106"/>
          </a:xfrm>
        </p:spPr>
        <p:txBody>
          <a:bodyPr anchor="b"/>
          <a:lstStyle>
            <a:lvl1pPr marL="0" indent="0">
              <a:buFontTx/>
              <a:buNone/>
              <a:defRPr sz="2800" b="1" baseline="0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Hier Headline eingeben</a:t>
            </a:r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0"/>
          </p:nvPr>
        </p:nvSpPr>
        <p:spPr>
          <a:xfrm>
            <a:off x="0" y="1407600"/>
            <a:ext cx="4514364" cy="4309200"/>
          </a:xfrm>
          <a:solidFill>
            <a:schemeClr val="bg1">
              <a:lumMod val="85000"/>
            </a:schemeClr>
          </a:solidFill>
        </p:spPr>
        <p:txBody>
          <a:bodyPr lIns="72000"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15" name="Titel 14"/>
          <p:cNvSpPr>
            <a:spLocks noGrp="1" noChangeAspect="1"/>
          </p:cNvSpPr>
          <p:nvPr>
            <p:ph type="ctrTitle"/>
          </p:nvPr>
        </p:nvSpPr>
        <p:spPr>
          <a:xfrm>
            <a:off x="3606692" y="342727"/>
            <a:ext cx="5540464" cy="5372273"/>
          </a:xfrm>
          <a:custGeom>
            <a:avLst/>
            <a:gdLst>
              <a:gd name="connsiteX0" fmla="*/ 3208825 w 5540464"/>
              <a:gd name="connsiteY0" fmla="*/ 0 h 5372273"/>
              <a:gd name="connsiteX1" fmla="*/ 5477807 w 5540464"/>
              <a:gd name="connsiteY1" fmla="*/ 939843 h 5372273"/>
              <a:gd name="connsiteX2" fmla="*/ 5540464 w 5540464"/>
              <a:gd name="connsiteY2" fmla="*/ 1008784 h 5372273"/>
              <a:gd name="connsiteX3" fmla="*/ 5540464 w 5540464"/>
              <a:gd name="connsiteY3" fmla="*/ 5372273 h 5372273"/>
              <a:gd name="connsiteX4" fmla="*/ 843928 w 5540464"/>
              <a:gd name="connsiteY4" fmla="*/ 5372273 h 5372273"/>
              <a:gd name="connsiteX5" fmla="*/ 732740 w 5540464"/>
              <a:gd name="connsiteY5" fmla="*/ 5249936 h 5372273"/>
              <a:gd name="connsiteX6" fmla="*/ 0 w 5540464"/>
              <a:gd name="connsiteY6" fmla="*/ 3208825 h 5372273"/>
              <a:gd name="connsiteX7" fmla="*/ 3208825 w 5540464"/>
              <a:gd name="connsiteY7" fmla="*/ 0 h 537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0464" h="5372273">
                <a:moveTo>
                  <a:pt x="3208825" y="0"/>
                </a:moveTo>
                <a:cubicBezTo>
                  <a:pt x="4094918" y="0"/>
                  <a:pt x="4897124" y="359160"/>
                  <a:pt x="5477807" y="939843"/>
                </a:cubicBezTo>
                <a:lnTo>
                  <a:pt x="5540464" y="1008784"/>
                </a:lnTo>
                <a:lnTo>
                  <a:pt x="5540464" y="5372273"/>
                </a:lnTo>
                <a:lnTo>
                  <a:pt x="843928" y="5372273"/>
                </a:lnTo>
                <a:lnTo>
                  <a:pt x="732740" y="5249936"/>
                </a:lnTo>
                <a:cubicBezTo>
                  <a:pt x="274982" y="4695262"/>
                  <a:pt x="0" y="3984156"/>
                  <a:pt x="0" y="3208825"/>
                </a:cubicBezTo>
                <a:cubicBezTo>
                  <a:pt x="0" y="1436640"/>
                  <a:pt x="1436640" y="0"/>
                  <a:pt x="3208825" y="0"/>
                </a:cubicBezTo>
                <a:close/>
              </a:path>
            </a:pathLst>
          </a:custGeom>
          <a:solidFill>
            <a:schemeClr val="accent1"/>
          </a:solidFill>
        </p:spPr>
        <p:txBody>
          <a:bodyPr wrap="square" lIns="1008000" tIns="0" rIns="0" bIns="1044000" anchor="ctr" anchorCtr="0">
            <a:noAutofit/>
          </a:bodyPr>
          <a:lstStyle>
            <a:lvl1pPr marL="0" indent="0" algn="l">
              <a:lnSpc>
                <a:spcPct val="90000"/>
              </a:lnSpc>
              <a:defRPr sz="800" b="1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5" name="Bildplatzhalter 4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589447" y="2096930"/>
            <a:ext cx="1606735" cy="1557959"/>
          </a:xfrm>
          <a:prstGeom prst="ellipse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14364" y="4820635"/>
            <a:ext cx="4197836" cy="42840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1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4514364" y="1747872"/>
            <a:ext cx="4210378" cy="2974440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</p:spTree>
    <p:extLst>
      <p:ext uri="{BB962C8B-B14F-4D97-AF65-F5344CB8AC3E}">
        <p14:creationId xmlns:p14="http://schemas.microsoft.com/office/powerpoint/2010/main" val="3017661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080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Date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4" name="Foot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5" name="Slide Number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4081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77140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18" name="Textplatzhalter 9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4000" y="649575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</a:pPr>
            <a:r>
              <a:rPr lang="de-DE" sz="2000" b="1" dirty="0" err="1">
                <a:solidFill>
                  <a:schemeClr val="tx1"/>
                </a:solidFill>
              </a:rPr>
              <a:t>Thank</a:t>
            </a:r>
            <a:r>
              <a:rPr lang="de-DE" sz="2000" b="1" baseline="0" dirty="0">
                <a:solidFill>
                  <a:schemeClr val="tx1"/>
                </a:solidFill>
              </a:rPr>
              <a:t> </a:t>
            </a:r>
            <a:r>
              <a:rPr lang="de-DE" sz="2000" b="1" baseline="0" dirty="0" err="1">
                <a:solidFill>
                  <a:schemeClr val="tx1"/>
                </a:solidFill>
              </a:rPr>
              <a:t>you</a:t>
            </a:r>
            <a:r>
              <a:rPr lang="de-DE" sz="2000" b="1" baseline="0" dirty="0">
                <a:solidFill>
                  <a:schemeClr val="tx1"/>
                </a:solidFill>
              </a:rPr>
              <a:t>!</a:t>
            </a:r>
            <a:endParaRPr lang="de-DE" sz="2000" b="1" dirty="0">
              <a:solidFill>
                <a:schemeClr val="tx1"/>
              </a:solidFill>
            </a:endParaRP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6000" y="2124000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E-Mail">
            <a:extLst>
              <a:ext uri="{FF2B5EF4-FFF2-40B4-BE49-F238E27FC236}">
                <a16:creationId xmlns:a16="http://schemas.microsoft.com/office/drawing/2014/main" id="{7914BEFE-38D6-4AF2-9351-2F8AD3D798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744550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22" name="Email Adresse">
            <a:extLst>
              <a:ext uri="{FF2B5EF4-FFF2-40B4-BE49-F238E27FC236}">
                <a16:creationId xmlns:a16="http://schemas.microsoft.com/office/drawing/2014/main" id="{8B5E1BD3-B828-4448-9106-8F68ABFB886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744550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23" name="Telefonnummer">
            <a:extLst>
              <a:ext uri="{FF2B5EF4-FFF2-40B4-BE49-F238E27FC236}">
                <a16:creationId xmlns:a16="http://schemas.microsoft.com/office/drawing/2014/main" id="{BDCE3EC7-FE5E-4FE6-8B17-600AAB3436F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74399" y="2975918"/>
            <a:ext cx="1745931" cy="245786"/>
          </a:xfrm>
        </p:spPr>
        <p:txBody>
          <a:bodyPr wrap="none"/>
          <a:lstStyle>
            <a:lvl1pPr marL="0" indent="0">
              <a:buNone/>
              <a:tabLst>
                <a:tab pos="538163" algn="l"/>
              </a:tabLst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>
                <a:solidFill>
                  <a:schemeClr val="tx1"/>
                </a:solidFill>
              </a:rPr>
              <a:t>Phone</a:t>
            </a:r>
            <a:r>
              <a:rPr lang="de-DE" dirty="0">
                <a:solidFill>
                  <a:schemeClr val="tx1"/>
                </a:solidFill>
              </a:rPr>
              <a:t>	</a:t>
            </a:r>
            <a:r>
              <a:rPr lang="de-DE">
                <a:solidFill>
                  <a:schemeClr val="tx1"/>
                </a:solidFill>
              </a:rPr>
              <a:t>+</a:t>
            </a:r>
            <a:r>
              <a:rPr lang="de-DE" dirty="0">
                <a:solidFill>
                  <a:schemeClr val="tx1"/>
                </a:solidFill>
              </a:rPr>
              <a:t>49 (0) 711 685-</a:t>
            </a:r>
          </a:p>
        </p:txBody>
      </p:sp>
      <p:sp>
        <p:nvSpPr>
          <p:cNvPr id="24" name="Durchwahl">
            <a:extLst>
              <a:ext uri="{FF2B5EF4-FFF2-40B4-BE49-F238E27FC236}">
                <a16:creationId xmlns:a16="http://schemas.microsoft.com/office/drawing/2014/main" id="{D198EDB6-702E-40D2-9A71-D7CEE07723B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38814" y="297591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25" name="www">
            <a:extLst>
              <a:ext uri="{FF2B5EF4-FFF2-40B4-BE49-F238E27FC236}">
                <a16:creationId xmlns:a16="http://schemas.microsoft.com/office/drawing/2014/main" id="{F7D76B84-74F3-4738-8CCE-2E539628B3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236590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26" name="Webadresse">
            <a:extLst>
              <a:ext uri="{FF2B5EF4-FFF2-40B4-BE49-F238E27FC236}">
                <a16:creationId xmlns:a16="http://schemas.microsoft.com/office/drawing/2014/main" id="{41BDF149-3EF3-4E6A-9C17-7BECD7D5A7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236590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27" name="Universität Stuttgart">
            <a:extLst>
              <a:ext uri="{FF2B5EF4-FFF2-40B4-BE49-F238E27FC236}">
                <a16:creationId xmlns:a16="http://schemas.microsoft.com/office/drawing/2014/main" id="{3FFB2927-50D6-4F72-8698-E3B03F24C3D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681034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28" name="Abteilung Institut">
            <a:extLst>
              <a:ext uri="{FF2B5EF4-FFF2-40B4-BE49-F238E27FC236}">
                <a16:creationId xmlns:a16="http://schemas.microsoft.com/office/drawing/2014/main" id="{07B95C5E-72C6-40FA-9801-2B3179483C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919979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Department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institute</a:t>
            </a:r>
            <a:r>
              <a:rPr lang="de-DE" dirty="0"/>
              <a:t> </a:t>
            </a:r>
            <a:r>
              <a:rPr lang="de-DE" dirty="0" err="1"/>
              <a:t>name</a:t>
            </a:r>
            <a:endParaRPr lang="de-DE" dirty="0"/>
          </a:p>
        </p:txBody>
      </p:sp>
      <p:sp>
        <p:nvSpPr>
          <p:cNvPr id="29" name="Adressfeld">
            <a:extLst>
              <a:ext uri="{FF2B5EF4-FFF2-40B4-BE49-F238E27FC236}">
                <a16:creationId xmlns:a16="http://schemas.microsoft.com/office/drawing/2014/main" id="{15858775-12C9-4405-A558-320D8E95203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4156233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Address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17962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itute_Schlussfolie blau"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1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4000" y="649575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16" name="Textfeld 15"/>
          <p:cNvSpPr txBox="1"/>
          <p:nvPr userDrawn="1"/>
        </p:nvSpPr>
        <p:spPr>
          <a:xfrm>
            <a:off x="396000" y="1512000"/>
            <a:ext cx="2160000" cy="32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lvl="0" indent="0" defTabSz="685800">
              <a:lnSpc>
                <a:spcPct val="120000"/>
              </a:lnSpc>
              <a:spcBef>
                <a:spcPts val="75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63" indent="-27305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2pPr>
            <a:lvl3pPr marL="715963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3pPr>
            <a:lvl4pPr marL="987425" indent="-271463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4pPr>
            <a:lvl5pPr marL="1254125" indent="-266700" defTabSz="685800">
              <a:lnSpc>
                <a:spcPct val="120000"/>
              </a:lnSpc>
              <a:spcBef>
                <a:spcPts val="375"/>
              </a:spcBef>
              <a:buFont typeface="Arial" panose="020B0604020202020204" pitchFamily="34" charset="0"/>
              <a:buChar char="–"/>
              <a:defRPr sz="1800">
                <a:solidFill>
                  <a:schemeClr val="bg1"/>
                </a:solidFill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 lvl="0">
              <a:spcBef>
                <a:spcPts val="200"/>
              </a:spcBef>
              <a:spcAft>
                <a:spcPts val="0"/>
              </a:spcAft>
              <a:tabLst>
                <a:tab pos="541338" algn="l"/>
              </a:tabLst>
            </a:pPr>
            <a:r>
              <a:rPr lang="de-DE" sz="2000" b="1" dirty="0" err="1">
                <a:solidFill>
                  <a:schemeClr val="bg1"/>
                </a:solidFill>
              </a:rPr>
              <a:t>Thank</a:t>
            </a:r>
            <a:r>
              <a:rPr lang="de-DE" sz="2000" b="1" dirty="0">
                <a:solidFill>
                  <a:schemeClr val="bg1"/>
                </a:solidFill>
              </a:rPr>
              <a:t> </a:t>
            </a:r>
            <a:r>
              <a:rPr lang="de-DE" sz="2000" b="1" dirty="0" err="1">
                <a:solidFill>
                  <a:schemeClr val="bg1"/>
                </a:solidFill>
              </a:rPr>
              <a:t>you</a:t>
            </a:r>
            <a:r>
              <a:rPr lang="de-DE" sz="2000" b="1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6" name="Bildplatzhalter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410400" y="2124000"/>
            <a:ext cx="1440000" cy="1440000"/>
          </a:xfrm>
          <a:prstGeom prst="ellipse">
            <a:avLst/>
          </a:prstGeom>
          <a:solidFill>
            <a:schemeClr val="bg1"/>
          </a:solidFill>
        </p:spPr>
        <p:txBody>
          <a:bodyPr tIns="0"/>
          <a:lstStyle>
            <a:lvl1pPr marL="0" indent="0" algn="ctr">
              <a:buNone/>
              <a:defRPr sz="1200"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174400" y="2325600"/>
            <a:ext cx="3290054" cy="216000"/>
          </a:xfr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E-Mail">
            <a:extLst>
              <a:ext uri="{FF2B5EF4-FFF2-40B4-BE49-F238E27FC236}">
                <a16:creationId xmlns:a16="http://schemas.microsoft.com/office/drawing/2014/main" id="{289F7376-A279-4C8F-9910-69AF62BE43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74399" y="2749259"/>
            <a:ext cx="542646" cy="216482"/>
          </a:xfrm>
        </p:spPr>
        <p:txBody>
          <a:bodyPr/>
          <a:lstStyle>
            <a:lvl1pPr>
              <a:buFontTx/>
              <a:buNone/>
              <a:defRPr lang="de-DE" sz="1200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de-DE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de-DE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24" name="Email Adresse">
            <a:extLst>
              <a:ext uri="{FF2B5EF4-FFF2-40B4-BE49-F238E27FC236}">
                <a16:creationId xmlns:a16="http://schemas.microsoft.com/office/drawing/2014/main" id="{5485019A-CA48-4280-909E-13F8B8D24E0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17045" y="2749259"/>
            <a:ext cx="2747409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31" name="Durchwahl">
            <a:extLst>
              <a:ext uri="{FF2B5EF4-FFF2-40B4-BE49-F238E27FC236}">
                <a16:creationId xmlns:a16="http://schemas.microsoft.com/office/drawing/2014/main" id="{657931BF-9B79-47D6-82ED-0BCC0378B9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74399" y="2980628"/>
            <a:ext cx="1745931" cy="245786"/>
          </a:xfrm>
        </p:spPr>
        <p:txBody>
          <a:bodyPr/>
          <a:lstStyle>
            <a:lvl1pPr marL="0" indent="0" defTabSz="53975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phone</a:t>
            </a:r>
            <a:r>
              <a:rPr lang="de-DE" dirty="0"/>
              <a:t>	+49 (0) 711 685-</a:t>
            </a:r>
          </a:p>
        </p:txBody>
      </p:sp>
      <p:sp>
        <p:nvSpPr>
          <p:cNvPr id="25" name="Durchwahl">
            <a:extLst>
              <a:ext uri="{FF2B5EF4-FFF2-40B4-BE49-F238E27FC236}">
                <a16:creationId xmlns:a16="http://schemas.microsoft.com/office/drawing/2014/main" id="{A7DFA0DD-8EAC-4952-A1B6-1B281BD772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38814" y="2980628"/>
            <a:ext cx="649267" cy="245786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###-##</a:t>
            </a:r>
          </a:p>
        </p:txBody>
      </p:sp>
      <p:sp>
        <p:nvSpPr>
          <p:cNvPr id="26" name="www">
            <a:extLst>
              <a:ext uri="{FF2B5EF4-FFF2-40B4-BE49-F238E27FC236}">
                <a16:creationId xmlns:a16="http://schemas.microsoft.com/office/drawing/2014/main" id="{77816766-840A-4722-AC1E-5FB378208E4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74400" y="3241299"/>
            <a:ext cx="364806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www.</a:t>
            </a:r>
          </a:p>
        </p:txBody>
      </p:sp>
      <p:sp>
        <p:nvSpPr>
          <p:cNvPr id="27" name="Webadresse">
            <a:extLst>
              <a:ext uri="{FF2B5EF4-FFF2-40B4-BE49-F238E27FC236}">
                <a16:creationId xmlns:a16="http://schemas.microsoft.com/office/drawing/2014/main" id="{6D6F2702-B44B-4EAF-8DE0-D384753C811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539207" y="3241299"/>
            <a:ext cx="1838323" cy="238329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enter</a:t>
            </a:r>
            <a:r>
              <a:rPr lang="de-DE" dirty="0"/>
              <a:t> </a:t>
            </a:r>
            <a:r>
              <a:rPr lang="de-DE" dirty="0" err="1"/>
              <a:t>address</a:t>
            </a:r>
            <a:endParaRPr lang="de-DE" dirty="0"/>
          </a:p>
        </p:txBody>
      </p:sp>
      <p:sp>
        <p:nvSpPr>
          <p:cNvPr id="28" name="Universität Stuttgart">
            <a:extLst>
              <a:ext uri="{FF2B5EF4-FFF2-40B4-BE49-F238E27FC236}">
                <a16:creationId xmlns:a16="http://schemas.microsoft.com/office/drawing/2014/main" id="{81E9FB17-33D5-43B7-A7E2-4B1DF425CB9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174399" y="3685743"/>
            <a:ext cx="2500012" cy="218691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lvl="0" indent="0" algn="l" defTabSz="571454" rtl="0" eaLnBrk="1" latinLnBrk="0" hangingPunct="1">
              <a:lnSpc>
                <a:spcPct val="120000"/>
              </a:lnSpc>
              <a:spcBef>
                <a:spcPts val="62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tabLst>
                <a:tab pos="541338" algn="l"/>
              </a:tabLst>
            </a:pPr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29" name="Abteilung Institut">
            <a:extLst>
              <a:ext uri="{FF2B5EF4-FFF2-40B4-BE49-F238E27FC236}">
                <a16:creationId xmlns:a16="http://schemas.microsoft.com/office/drawing/2014/main" id="{3981C91C-554B-426C-AE38-5B8F4BB0EC8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74399" y="3924688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Department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institute</a:t>
            </a:r>
            <a:r>
              <a:rPr lang="de-DE" dirty="0"/>
              <a:t> </a:t>
            </a:r>
            <a:r>
              <a:rPr lang="de-DE" dirty="0" err="1"/>
              <a:t>name</a:t>
            </a:r>
            <a:endParaRPr lang="de-DE" dirty="0"/>
          </a:p>
        </p:txBody>
      </p:sp>
      <p:sp>
        <p:nvSpPr>
          <p:cNvPr id="30" name="Adressfeld">
            <a:extLst>
              <a:ext uri="{FF2B5EF4-FFF2-40B4-BE49-F238E27FC236}">
                <a16:creationId xmlns:a16="http://schemas.microsoft.com/office/drawing/2014/main" id="{3194D818-B1F0-4C5F-B7C8-BF0DA4CE962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74399" y="4160942"/>
            <a:ext cx="3290054" cy="216000"/>
          </a:xfrm>
        </p:spPr>
        <p:txBody>
          <a:bodyPr/>
          <a:lstStyle>
            <a:lvl1pPr marL="0" indent="0">
              <a:buNone/>
              <a:defRPr sz="12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Address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035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3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407600"/>
            <a:ext cx="9144000" cy="43073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88205" y="1618406"/>
            <a:ext cx="4536000" cy="2929317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38" y="4625216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9" name="Bildplatzhalt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7437800" y="4050000"/>
            <a:ext cx="1329711" cy="1329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 sz="9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421511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4 Institute Bild im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0" y="344529"/>
            <a:ext cx="2136071" cy="431998"/>
          </a:xfrm>
          <a:prstGeom prst="rect">
            <a:avLst/>
          </a:prstGeom>
        </p:spPr>
      </p:pic>
      <p:sp>
        <p:nvSpPr>
          <p:cNvPr id="10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2451" y="648000"/>
            <a:ext cx="3561913" cy="483423"/>
          </a:xfr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1200"/>
            </a:lvl1pPr>
          </a:lstStyle>
          <a:p>
            <a:pPr lvl="0"/>
            <a:r>
              <a:rPr lang="de-DE" dirty="0"/>
              <a:t>Institutsname max. 2-zeilig, bitte hier klicken und überschreiben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0" y="1407601"/>
            <a:ext cx="9144000" cy="36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/>
          </a:p>
        </p:txBody>
      </p:sp>
      <p:sp>
        <p:nvSpPr>
          <p:cNvPr id="13" name="Textplatzhalter 6"/>
          <p:cNvSpPr>
            <a:spLocks noGrp="1"/>
          </p:cNvSpPr>
          <p:nvPr>
            <p:ph type="body" sz="quarter" idx="16" hasCustomPrompt="1"/>
          </p:nvPr>
        </p:nvSpPr>
        <p:spPr>
          <a:xfrm>
            <a:off x="388207" y="1618407"/>
            <a:ext cx="4534828" cy="2712640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800" b="1">
                <a:solidFill>
                  <a:schemeClr val="bg1"/>
                </a:solidFill>
              </a:defRPr>
            </a:lvl1pPr>
            <a:lvl2pPr marL="176213" indent="0">
              <a:buFontTx/>
              <a:buNone/>
              <a:defRPr sz="2800" b="1">
                <a:solidFill>
                  <a:schemeClr val="bg1"/>
                </a:solidFill>
              </a:defRPr>
            </a:lvl2pPr>
            <a:lvl3pPr marL="360362" indent="0">
              <a:buFontTx/>
              <a:buNone/>
              <a:defRPr sz="2800" b="1">
                <a:solidFill>
                  <a:schemeClr val="bg1"/>
                </a:solidFill>
              </a:defRPr>
            </a:lvl3pPr>
            <a:lvl4pPr marL="536575" indent="0">
              <a:buFontTx/>
              <a:buNone/>
              <a:defRPr sz="2800" b="1">
                <a:solidFill>
                  <a:schemeClr val="bg1"/>
                </a:solidFill>
              </a:defRPr>
            </a:lvl4pPr>
            <a:lvl5pPr marL="720725" indent="0">
              <a:buFontTx/>
              <a:buNone/>
              <a:defRPr sz="2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Barrierefreier  Titel – Text durch 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8938" y="4425551"/>
            <a:ext cx="4535487" cy="654050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5"/>
          </p:nvPr>
        </p:nvSpPr>
        <p:spPr>
          <a:xfrm>
            <a:off x="4970584" y="1004398"/>
            <a:ext cx="3913200" cy="391208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7" name="Bildplatzhalter 6"/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253288" y="5216941"/>
            <a:ext cx="1422400" cy="368348"/>
          </a:xfrm>
        </p:spPr>
        <p:txBody>
          <a:bodyPr/>
          <a:lstStyle>
            <a:lvl1pPr marL="0" indent="0">
              <a:buFontTx/>
              <a:buNone/>
              <a:defRPr sz="1100" baseline="0"/>
            </a:lvl1pPr>
          </a:lstStyle>
          <a:p>
            <a:r>
              <a:rPr lang="de-DE" dirty="0" err="1"/>
              <a:t>Sublogo</a:t>
            </a:r>
            <a:r>
              <a:rPr lang="de-DE" dirty="0"/>
              <a:t> einfügen</a:t>
            </a:r>
          </a:p>
        </p:txBody>
      </p:sp>
    </p:spTree>
    <p:extLst>
      <p:ext uri="{BB962C8B-B14F-4D97-AF65-F5344CB8AC3E}">
        <p14:creationId xmlns:p14="http://schemas.microsoft.com/office/powerpoint/2010/main" val="246516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716400"/>
            <a:ext cx="8244200" cy="276225"/>
          </a:xfrm>
        </p:spPr>
        <p:txBody>
          <a:bodyPr lIns="0" tIns="0" rIns="0" bIns="0"/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Untertitel durch Klicken bearbeiten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1450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2zeilig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528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k object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279949" y="0"/>
            <a:ext cx="6544309" cy="3926204"/>
          </a:xfrm>
          <a:custGeom>
            <a:avLst/>
            <a:gdLst/>
            <a:ahLst/>
            <a:cxnLst/>
            <a:rect l="l" t="t" r="r" b="b"/>
            <a:pathLst>
              <a:path w="6544309" h="3926204">
                <a:moveTo>
                  <a:pt x="68016" y="0"/>
                </a:moveTo>
                <a:lnTo>
                  <a:pt x="42823" y="123182"/>
                </a:lnTo>
                <a:lnTo>
                  <a:pt x="10846" y="385553"/>
                </a:lnTo>
                <a:lnTo>
                  <a:pt x="0" y="653897"/>
                </a:lnTo>
                <a:lnTo>
                  <a:pt x="10846" y="922242"/>
                </a:lnTo>
                <a:lnTo>
                  <a:pt x="42823" y="1184612"/>
                </a:lnTo>
                <a:lnTo>
                  <a:pt x="95089" y="1440166"/>
                </a:lnTo>
                <a:lnTo>
                  <a:pt x="166802" y="1688062"/>
                </a:lnTo>
                <a:lnTo>
                  <a:pt x="257120" y="1927457"/>
                </a:lnTo>
                <a:lnTo>
                  <a:pt x="365200" y="2157510"/>
                </a:lnTo>
                <a:lnTo>
                  <a:pt x="490201" y="2377378"/>
                </a:lnTo>
                <a:lnTo>
                  <a:pt x="631281" y="2586220"/>
                </a:lnTo>
                <a:lnTo>
                  <a:pt x="787597" y="2783193"/>
                </a:lnTo>
                <a:lnTo>
                  <a:pt x="958308" y="2967456"/>
                </a:lnTo>
                <a:lnTo>
                  <a:pt x="1142571" y="3138167"/>
                </a:lnTo>
                <a:lnTo>
                  <a:pt x="1339545" y="3294482"/>
                </a:lnTo>
                <a:lnTo>
                  <a:pt x="1548387" y="3435561"/>
                </a:lnTo>
                <a:lnTo>
                  <a:pt x="1768256" y="3560562"/>
                </a:lnTo>
                <a:lnTo>
                  <a:pt x="1998308" y="3668642"/>
                </a:lnTo>
                <a:lnTo>
                  <a:pt x="2237703" y="3758959"/>
                </a:lnTo>
                <a:lnTo>
                  <a:pt x="2485598" y="3830671"/>
                </a:lnTo>
                <a:lnTo>
                  <a:pt x="2741151" y="3882937"/>
                </a:lnTo>
                <a:lnTo>
                  <a:pt x="3003520" y="3914914"/>
                </a:lnTo>
                <a:lnTo>
                  <a:pt x="3271862" y="3925760"/>
                </a:lnTo>
                <a:lnTo>
                  <a:pt x="3540207" y="3914914"/>
                </a:lnTo>
                <a:lnTo>
                  <a:pt x="3802577" y="3882937"/>
                </a:lnTo>
                <a:lnTo>
                  <a:pt x="4058131" y="3830671"/>
                </a:lnTo>
                <a:lnTo>
                  <a:pt x="4306027" y="3758959"/>
                </a:lnTo>
                <a:lnTo>
                  <a:pt x="4545422" y="3668642"/>
                </a:lnTo>
                <a:lnTo>
                  <a:pt x="4775475" y="3560562"/>
                </a:lnTo>
                <a:lnTo>
                  <a:pt x="4995343" y="3435561"/>
                </a:lnTo>
                <a:lnTo>
                  <a:pt x="5204185" y="3294482"/>
                </a:lnTo>
                <a:lnTo>
                  <a:pt x="5401159" y="3138167"/>
                </a:lnTo>
                <a:lnTo>
                  <a:pt x="5585421" y="2967456"/>
                </a:lnTo>
                <a:lnTo>
                  <a:pt x="5756132" y="2783193"/>
                </a:lnTo>
                <a:lnTo>
                  <a:pt x="5912448" y="2586220"/>
                </a:lnTo>
                <a:lnTo>
                  <a:pt x="6053527" y="2377378"/>
                </a:lnTo>
                <a:lnTo>
                  <a:pt x="6178527" y="2157510"/>
                </a:lnTo>
                <a:lnTo>
                  <a:pt x="6286607" y="1927457"/>
                </a:lnTo>
                <a:lnTo>
                  <a:pt x="6376924" y="1688062"/>
                </a:lnTo>
                <a:lnTo>
                  <a:pt x="6448637" y="1440166"/>
                </a:lnTo>
                <a:lnTo>
                  <a:pt x="6500902" y="1184612"/>
                </a:lnTo>
                <a:lnTo>
                  <a:pt x="6532879" y="922242"/>
                </a:lnTo>
                <a:lnTo>
                  <a:pt x="6543725" y="653897"/>
                </a:lnTo>
                <a:lnTo>
                  <a:pt x="6532879" y="385553"/>
                </a:lnTo>
                <a:lnTo>
                  <a:pt x="6500902" y="123182"/>
                </a:lnTo>
                <a:lnTo>
                  <a:pt x="6475709" y="0"/>
                </a:lnTo>
                <a:lnTo>
                  <a:pt x="68016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0" y="629826"/>
            <a:ext cx="4118110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800" y="900000"/>
            <a:ext cx="4118110" cy="13608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357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Unterkapitel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22800" y="1944000"/>
            <a:ext cx="3026729" cy="221599"/>
          </a:xfrm>
        </p:spPr>
        <p:txBody>
          <a:bodyPr>
            <a:noAutofit/>
          </a:bodyPr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Unterkapitel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799" y="2250000"/>
            <a:ext cx="5526581" cy="900000"/>
          </a:xfrm>
        </p:spPr>
        <p:txBody>
          <a:bodyPr anchor="t" anchorCtr="0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094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10148" y="-91410"/>
            <a:ext cx="7198359" cy="4796155"/>
          </a:xfrm>
          <a:custGeom>
            <a:avLst/>
            <a:gdLst/>
            <a:ahLst/>
            <a:cxnLst/>
            <a:rect l="l" t="t" r="r" b="b"/>
            <a:pathLst>
              <a:path w="7198359" h="4796155">
                <a:moveTo>
                  <a:pt x="6992384" y="0"/>
                </a:moveTo>
                <a:lnTo>
                  <a:pt x="205721" y="0"/>
                </a:lnTo>
                <a:lnTo>
                  <a:pt x="183482" y="58947"/>
                </a:lnTo>
                <a:lnTo>
                  <a:pt x="104598" y="331632"/>
                </a:lnTo>
                <a:lnTo>
                  <a:pt x="47105" y="612741"/>
                </a:lnTo>
                <a:lnTo>
                  <a:pt x="11930" y="901348"/>
                </a:lnTo>
                <a:lnTo>
                  <a:pt x="0" y="1196526"/>
                </a:lnTo>
                <a:lnTo>
                  <a:pt x="11930" y="1491704"/>
                </a:lnTo>
                <a:lnTo>
                  <a:pt x="47105" y="1780311"/>
                </a:lnTo>
                <a:lnTo>
                  <a:pt x="104598" y="2061420"/>
                </a:lnTo>
                <a:lnTo>
                  <a:pt x="183482" y="2334105"/>
                </a:lnTo>
                <a:lnTo>
                  <a:pt x="282831" y="2597440"/>
                </a:lnTo>
                <a:lnTo>
                  <a:pt x="401719" y="2850498"/>
                </a:lnTo>
                <a:lnTo>
                  <a:pt x="539220" y="3092354"/>
                </a:lnTo>
                <a:lnTo>
                  <a:pt x="694408" y="3322080"/>
                </a:lnTo>
                <a:lnTo>
                  <a:pt x="866356" y="3538751"/>
                </a:lnTo>
                <a:lnTo>
                  <a:pt x="1054138" y="3741441"/>
                </a:lnTo>
                <a:lnTo>
                  <a:pt x="1256827" y="3929223"/>
                </a:lnTo>
                <a:lnTo>
                  <a:pt x="1473498" y="4101171"/>
                </a:lnTo>
                <a:lnTo>
                  <a:pt x="1703225" y="4256358"/>
                </a:lnTo>
                <a:lnTo>
                  <a:pt x="1945080" y="4393859"/>
                </a:lnTo>
                <a:lnTo>
                  <a:pt x="2198139" y="4512748"/>
                </a:lnTo>
                <a:lnTo>
                  <a:pt x="2461473" y="4612097"/>
                </a:lnTo>
                <a:lnTo>
                  <a:pt x="2734158" y="4690981"/>
                </a:lnTo>
                <a:lnTo>
                  <a:pt x="3015267" y="4748474"/>
                </a:lnTo>
                <a:lnTo>
                  <a:pt x="3303874" y="4783648"/>
                </a:lnTo>
                <a:lnTo>
                  <a:pt x="3599053" y="4795579"/>
                </a:lnTo>
                <a:lnTo>
                  <a:pt x="3894231" y="4783648"/>
                </a:lnTo>
                <a:lnTo>
                  <a:pt x="4182838" y="4748474"/>
                </a:lnTo>
                <a:lnTo>
                  <a:pt x="4463947" y="4690981"/>
                </a:lnTo>
                <a:lnTo>
                  <a:pt x="4736632" y="4612097"/>
                </a:lnTo>
                <a:lnTo>
                  <a:pt x="4999966" y="4512748"/>
                </a:lnTo>
                <a:lnTo>
                  <a:pt x="5253025" y="4393859"/>
                </a:lnTo>
                <a:lnTo>
                  <a:pt x="5494880" y="4256358"/>
                </a:lnTo>
                <a:lnTo>
                  <a:pt x="5724607" y="4101171"/>
                </a:lnTo>
                <a:lnTo>
                  <a:pt x="5941278" y="3929223"/>
                </a:lnTo>
                <a:lnTo>
                  <a:pt x="6143967" y="3741441"/>
                </a:lnTo>
                <a:lnTo>
                  <a:pt x="6331749" y="3538751"/>
                </a:lnTo>
                <a:lnTo>
                  <a:pt x="6503697" y="3322080"/>
                </a:lnTo>
                <a:lnTo>
                  <a:pt x="6658885" y="3092354"/>
                </a:lnTo>
                <a:lnTo>
                  <a:pt x="6796386" y="2850498"/>
                </a:lnTo>
                <a:lnTo>
                  <a:pt x="6915274" y="2597440"/>
                </a:lnTo>
                <a:lnTo>
                  <a:pt x="7014623" y="2334105"/>
                </a:lnTo>
                <a:lnTo>
                  <a:pt x="7093507" y="2061420"/>
                </a:lnTo>
                <a:lnTo>
                  <a:pt x="7151000" y="1780311"/>
                </a:lnTo>
                <a:lnTo>
                  <a:pt x="7186175" y="1491704"/>
                </a:lnTo>
                <a:lnTo>
                  <a:pt x="7198106" y="1196526"/>
                </a:lnTo>
                <a:lnTo>
                  <a:pt x="7186175" y="901348"/>
                </a:lnTo>
                <a:lnTo>
                  <a:pt x="7151000" y="612741"/>
                </a:lnTo>
                <a:lnTo>
                  <a:pt x="7093507" y="331632"/>
                </a:lnTo>
                <a:lnTo>
                  <a:pt x="7014623" y="58947"/>
                </a:lnTo>
                <a:lnTo>
                  <a:pt x="6992384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endParaRPr lang="de-DE" dirty="0"/>
          </a:p>
        </p:txBody>
      </p:sp>
      <p:sp>
        <p:nvSpPr>
          <p:cNvPr id="6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559362" y="3040401"/>
            <a:ext cx="2049145" cy="2049145"/>
          </a:xfrm>
          <a:custGeom>
            <a:avLst/>
            <a:gdLst/>
            <a:ahLst/>
            <a:cxnLst/>
            <a:rect l="l" t="t" r="r" b="b"/>
            <a:pathLst>
              <a:path w="2049145" h="2049145">
                <a:moveTo>
                  <a:pt x="1024432" y="0"/>
                </a:moveTo>
                <a:lnTo>
                  <a:pt x="940414" y="3395"/>
                </a:lnTo>
                <a:lnTo>
                  <a:pt x="858266" y="13407"/>
                </a:lnTo>
                <a:lnTo>
                  <a:pt x="778251" y="29772"/>
                </a:lnTo>
                <a:lnTo>
                  <a:pt x="700635" y="52225"/>
                </a:lnTo>
                <a:lnTo>
                  <a:pt x="625679" y="80504"/>
                </a:lnTo>
                <a:lnTo>
                  <a:pt x="553649" y="114344"/>
                </a:lnTo>
                <a:lnTo>
                  <a:pt x="484808" y="153482"/>
                </a:lnTo>
                <a:lnTo>
                  <a:pt x="419418" y="197654"/>
                </a:lnTo>
                <a:lnTo>
                  <a:pt x="357745" y="246597"/>
                </a:lnTo>
                <a:lnTo>
                  <a:pt x="300051" y="300047"/>
                </a:lnTo>
                <a:lnTo>
                  <a:pt x="246601" y="357740"/>
                </a:lnTo>
                <a:lnTo>
                  <a:pt x="197657" y="419413"/>
                </a:lnTo>
                <a:lnTo>
                  <a:pt x="153485" y="484802"/>
                </a:lnTo>
                <a:lnTo>
                  <a:pt x="114346" y="553644"/>
                </a:lnTo>
                <a:lnTo>
                  <a:pt x="80505" y="625674"/>
                </a:lnTo>
                <a:lnTo>
                  <a:pt x="52226" y="700630"/>
                </a:lnTo>
                <a:lnTo>
                  <a:pt x="29773" y="778247"/>
                </a:lnTo>
                <a:lnTo>
                  <a:pt x="13408" y="858262"/>
                </a:lnTo>
                <a:lnTo>
                  <a:pt x="3396" y="940412"/>
                </a:lnTo>
                <a:lnTo>
                  <a:pt x="0" y="1024432"/>
                </a:lnTo>
                <a:lnTo>
                  <a:pt x="3396" y="1108453"/>
                </a:lnTo>
                <a:lnTo>
                  <a:pt x="13408" y="1190602"/>
                </a:lnTo>
                <a:lnTo>
                  <a:pt x="29773" y="1270617"/>
                </a:lnTo>
                <a:lnTo>
                  <a:pt x="52226" y="1348235"/>
                </a:lnTo>
                <a:lnTo>
                  <a:pt x="80505" y="1423190"/>
                </a:lnTo>
                <a:lnTo>
                  <a:pt x="114346" y="1495221"/>
                </a:lnTo>
                <a:lnTo>
                  <a:pt x="153485" y="1564063"/>
                </a:lnTo>
                <a:lnTo>
                  <a:pt x="197657" y="1629452"/>
                </a:lnTo>
                <a:lnTo>
                  <a:pt x="246601" y="1691125"/>
                </a:lnTo>
                <a:lnTo>
                  <a:pt x="300051" y="1748818"/>
                </a:lnTo>
                <a:lnTo>
                  <a:pt x="357745" y="1802268"/>
                </a:lnTo>
                <a:lnTo>
                  <a:pt x="419418" y="1851211"/>
                </a:lnTo>
                <a:lnTo>
                  <a:pt x="484808" y="1895383"/>
                </a:lnTo>
                <a:lnTo>
                  <a:pt x="553649" y="1934521"/>
                </a:lnTo>
                <a:lnTo>
                  <a:pt x="625679" y="1968361"/>
                </a:lnTo>
                <a:lnTo>
                  <a:pt x="700635" y="1996639"/>
                </a:lnTo>
                <a:lnTo>
                  <a:pt x="778251" y="2019093"/>
                </a:lnTo>
                <a:lnTo>
                  <a:pt x="858266" y="2035457"/>
                </a:lnTo>
                <a:lnTo>
                  <a:pt x="940414" y="2045469"/>
                </a:lnTo>
                <a:lnTo>
                  <a:pt x="1024432" y="2048865"/>
                </a:lnTo>
                <a:lnTo>
                  <a:pt x="1108453" y="2045469"/>
                </a:lnTo>
                <a:lnTo>
                  <a:pt x="1190602" y="2035457"/>
                </a:lnTo>
                <a:lnTo>
                  <a:pt x="1270617" y="2019093"/>
                </a:lnTo>
                <a:lnTo>
                  <a:pt x="1348235" y="1996639"/>
                </a:lnTo>
                <a:lnTo>
                  <a:pt x="1423190" y="1968361"/>
                </a:lnTo>
                <a:lnTo>
                  <a:pt x="1495221" y="1934521"/>
                </a:lnTo>
                <a:lnTo>
                  <a:pt x="1564063" y="1895383"/>
                </a:lnTo>
                <a:lnTo>
                  <a:pt x="1629452" y="1851211"/>
                </a:lnTo>
                <a:lnTo>
                  <a:pt x="1691125" y="1802268"/>
                </a:lnTo>
                <a:lnTo>
                  <a:pt x="1748818" y="1748818"/>
                </a:lnTo>
                <a:lnTo>
                  <a:pt x="1802268" y="1691125"/>
                </a:lnTo>
                <a:lnTo>
                  <a:pt x="1851211" y="1629452"/>
                </a:lnTo>
                <a:lnTo>
                  <a:pt x="1895383" y="1564063"/>
                </a:lnTo>
                <a:lnTo>
                  <a:pt x="1934521" y="1495221"/>
                </a:lnTo>
                <a:lnTo>
                  <a:pt x="1968361" y="1423190"/>
                </a:lnTo>
                <a:lnTo>
                  <a:pt x="1996639" y="1348235"/>
                </a:lnTo>
                <a:lnTo>
                  <a:pt x="2019093" y="1270617"/>
                </a:lnTo>
                <a:lnTo>
                  <a:pt x="2035457" y="1190602"/>
                </a:lnTo>
                <a:lnTo>
                  <a:pt x="2045469" y="1108453"/>
                </a:lnTo>
                <a:lnTo>
                  <a:pt x="2048865" y="1024432"/>
                </a:lnTo>
                <a:lnTo>
                  <a:pt x="2045469" y="940412"/>
                </a:lnTo>
                <a:lnTo>
                  <a:pt x="2035457" y="858262"/>
                </a:lnTo>
                <a:lnTo>
                  <a:pt x="2019093" y="778247"/>
                </a:lnTo>
                <a:lnTo>
                  <a:pt x="1996639" y="700630"/>
                </a:lnTo>
                <a:lnTo>
                  <a:pt x="1968361" y="625674"/>
                </a:lnTo>
                <a:lnTo>
                  <a:pt x="1934521" y="553644"/>
                </a:lnTo>
                <a:lnTo>
                  <a:pt x="1895383" y="484802"/>
                </a:lnTo>
                <a:lnTo>
                  <a:pt x="1851211" y="419413"/>
                </a:lnTo>
                <a:lnTo>
                  <a:pt x="1802268" y="357740"/>
                </a:lnTo>
                <a:lnTo>
                  <a:pt x="1748818" y="300047"/>
                </a:lnTo>
                <a:lnTo>
                  <a:pt x="1691125" y="246597"/>
                </a:lnTo>
                <a:lnTo>
                  <a:pt x="1629452" y="197654"/>
                </a:lnTo>
                <a:lnTo>
                  <a:pt x="1564063" y="153482"/>
                </a:lnTo>
                <a:lnTo>
                  <a:pt x="1495221" y="114344"/>
                </a:lnTo>
                <a:lnTo>
                  <a:pt x="1423190" y="80504"/>
                </a:lnTo>
                <a:lnTo>
                  <a:pt x="1348235" y="52225"/>
                </a:lnTo>
                <a:lnTo>
                  <a:pt x="1270617" y="29772"/>
                </a:lnTo>
                <a:lnTo>
                  <a:pt x="1190602" y="13407"/>
                </a:lnTo>
                <a:lnTo>
                  <a:pt x="1108453" y="3395"/>
                </a:lnTo>
                <a:lnTo>
                  <a:pt x="10244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lang="de-DE" dirty="0"/>
          </a:p>
        </p:txBody>
      </p:sp>
      <p:sp>
        <p:nvSpPr>
          <p:cNvPr id="7" name="objec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5907214" y="1625721"/>
            <a:ext cx="1295400" cy="3064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95"/>
              </a:lnSpc>
            </a:pPr>
            <a:r>
              <a:rPr lang="de-DE" sz="20000" b="1" dirty="0">
                <a:solidFill>
                  <a:srgbClr val="BFBFBF"/>
                </a:solidFill>
                <a:latin typeface="Arial"/>
                <a:cs typeface="Arial"/>
              </a:rPr>
              <a:t>„</a:t>
            </a:r>
            <a:endParaRPr lang="de-DE" sz="20000" dirty="0">
              <a:latin typeface="Arial"/>
              <a:cs typeface="Arial"/>
            </a:endParaRP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695600" y="936000"/>
            <a:ext cx="4834626" cy="1852276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 b="1" baseline="0">
                <a:solidFill>
                  <a:schemeClr val="bg1"/>
                </a:solidFill>
              </a:defRPr>
            </a:lvl1pPr>
            <a:lvl2pPr>
              <a:defRPr sz="3400" b="1">
                <a:solidFill>
                  <a:schemeClr val="bg1"/>
                </a:solidFill>
              </a:defRPr>
            </a:lvl2pPr>
            <a:lvl3pPr>
              <a:defRPr sz="3400" b="1">
                <a:solidFill>
                  <a:schemeClr val="bg1"/>
                </a:solidFill>
              </a:defRPr>
            </a:lvl3pPr>
            <a:lvl4pPr>
              <a:defRPr sz="3400" b="1">
                <a:solidFill>
                  <a:schemeClr val="bg1"/>
                </a:solidFill>
              </a:defRPr>
            </a:lvl4pPr>
            <a:lvl5pPr>
              <a:defRPr sz="3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Zitat durch Klicken hinzufügen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695600" y="3024000"/>
            <a:ext cx="3805721" cy="463994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" name="Date Placeholder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4" name="Slide Number Placeholder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636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057275"/>
            <a:ext cx="8243887" cy="417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54400" y="5418000"/>
            <a:ext cx="5328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>
              <a:defRPr lang="en-US" sz="800" smtClean="0"/>
            </a:lvl1pPr>
          </a:lstStyle>
          <a:p>
            <a:r>
              <a:rPr lang="de-DE"/>
              <a:t>08/20/2020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6725" y="5418000"/>
            <a:ext cx="6063501" cy="126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University of Stuttgart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9000" y="5418000"/>
            <a:ext cx="223200" cy="126000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9E82CC3C-1DC0-4FDA-9590-6CC506AB67F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466724" y="396000"/>
            <a:ext cx="8245475" cy="576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29763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3" r:id="rId2"/>
    <p:sldLayoutId id="2147483695" r:id="rId3"/>
    <p:sldLayoutId id="2147483694" r:id="rId4"/>
    <p:sldLayoutId id="2147483662" r:id="rId5"/>
    <p:sldLayoutId id="2147483692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3" r:id="rId22"/>
    <p:sldLayoutId id="2147483714" r:id="rId2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66" userDrawn="1">
          <p15:clr>
            <a:srgbClr val="F26B43"/>
          </p15:clr>
        </p15:guide>
        <p15:guide id="2" pos="295" userDrawn="1">
          <p15:clr>
            <a:srgbClr val="F26B43"/>
          </p15:clr>
        </p15:guide>
        <p15:guide id="3" orient="horz" pos="3297" userDrawn="1">
          <p15:clr>
            <a:srgbClr val="F26B43"/>
          </p15:clr>
        </p15:guide>
        <p15:guide id="4" pos="54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984D979-895B-4557-B104-3224BB71A6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78AABB3-7F32-4C68-B2D0-9D359485D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43ED395-CC5B-4170-B5A1-9EE76C8C6E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0F2315C-20D1-43CC-A5B1-F37DB5AB0B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7131C69B-CE4A-4611-BB9F-386746F61B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C3ED6206-0958-46FA-8F9E-32BEB77C9F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148731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8C4CF17-E4B7-4185-BE59-03C9DCBCF6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BD9F5E9-6213-47C1-AFF9-523847C069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C93299D-E84F-460C-94EF-90AF3B1426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3177E72D-B003-4ECA-8F57-E9DE8A39500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04AC3FD-FD99-4C66-BC71-949DF0DBD1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FB1EFC50-DFA4-4153-8062-8E4B76139B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1B773C3-C9F6-4905-AFDB-29E926980E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232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D1EA098-2D8E-407F-971B-F7B623978A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3BC5C30-7D51-4D61-8EE9-0D58122B370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DE3A72E-4938-4CFA-B825-E841D4331F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94FEB65-1A2B-49D0-83D2-E4077819C13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8BED2F66-19F5-4429-9B97-15ED252B8C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6391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0B84EA1-E206-4729-AEF8-51DDA77AB6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7D4F199-EE16-46C2-BCC2-02F2C735722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BA2037-C258-4DA5-8D78-87F7B35180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8C2E84C4-24F8-4B8C-B790-93FBB3C84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652B9E1-4282-40A8-9F6A-CDA82986A6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482343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5DA7B3-6E2B-4D70-B467-476CAEDB2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7E18D6C-1677-481D-87BD-157A41FB0D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F930AA9-BC31-4C01-8A26-5446C64DDC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5A1DEB1-E7A4-463A-B36E-0071F0001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08/20/2020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7B3E264-1F68-4406-BF7A-54C44477A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University of Stuttgart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778893C-9928-42F3-AADE-38EEB494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2CC3C-1DC0-4FDA-9590-6CC506AB67F8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5762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D28AE15D-66E6-4171-8CB6-770A627208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4" name="Bildplatzhalter 43">
            <a:extLst>
              <a:ext uri="{FF2B5EF4-FFF2-40B4-BE49-F238E27FC236}">
                <a16:creationId xmlns:a16="http://schemas.microsoft.com/office/drawing/2014/main" id="{87F7E761-1D44-4E1F-A916-A4BDB5E746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D6CFF901-A7C1-481F-858B-2A48C6E8E9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7B2268C-F301-4169-8184-DB2B72876D3F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49" name="Textplatzhalter 48">
            <a:extLst>
              <a:ext uri="{FF2B5EF4-FFF2-40B4-BE49-F238E27FC236}">
                <a16:creationId xmlns:a16="http://schemas.microsoft.com/office/drawing/2014/main" id="{53893443-1DA0-4F7C-905D-D937CEFD01D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91F6FD4-B472-44A8-8FFD-9C7195A46AE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de-DE"/>
              <a:t>phone	+</a:t>
            </a:r>
            <a:r>
              <a:rPr lang="de-DE" dirty="0"/>
              <a:t>49 (0) </a:t>
            </a:r>
            <a:r>
              <a:rPr lang="de-DE"/>
              <a:t>711 685-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FEFC338-20A7-4BF0-AEE3-EE4B3D011F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9F55726-3871-47B0-AEEC-2039B04A990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47" name="Textplatzhalter 46">
            <a:extLst>
              <a:ext uri="{FF2B5EF4-FFF2-40B4-BE49-F238E27FC236}">
                <a16:creationId xmlns:a16="http://schemas.microsoft.com/office/drawing/2014/main" id="{E1F3CBE3-F3AC-4675-B849-2C38E48D6D6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0001FAED-8F90-43FE-8428-72B9B1C24C43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48" name="Textplatzhalter 47">
            <a:extLst>
              <a:ext uri="{FF2B5EF4-FFF2-40B4-BE49-F238E27FC236}">
                <a16:creationId xmlns:a16="http://schemas.microsoft.com/office/drawing/2014/main" id="{9BF3F3E5-7757-4FA3-B044-63AEE516A0E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6" name="Textplatzhalter 45">
            <a:extLst>
              <a:ext uri="{FF2B5EF4-FFF2-40B4-BE49-F238E27FC236}">
                <a16:creationId xmlns:a16="http://schemas.microsoft.com/office/drawing/2014/main" id="{3A050E61-A627-4473-AA20-5855A20D1D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0217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9D42A7FA-E638-413F-B9C6-9A61F7EAC6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2" name="Bildplatzhalter 31">
            <a:extLst>
              <a:ext uri="{FF2B5EF4-FFF2-40B4-BE49-F238E27FC236}">
                <a16:creationId xmlns:a16="http://schemas.microsoft.com/office/drawing/2014/main" id="{6CCC9E24-DB0D-4F53-A613-CCF0891E3D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27924154-FB31-421E-ABCA-E3EC2A3983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4F161F4-C7D5-4AEE-BBEA-105CE11F1A4E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de-DE" dirty="0" err="1"/>
              <a:t>e-mail</a:t>
            </a:r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370358A7-ACF6-4790-AD3D-7D2320F38F9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A70917D-20B5-4D30-BA3A-1515EB07BA9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de-DE" dirty="0" err="1"/>
              <a:t>phone</a:t>
            </a:r>
            <a:r>
              <a:rPr lang="de-DE" dirty="0"/>
              <a:t>	+49 (0) 711 685-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81BD839D-76D3-4586-A310-806EFBA5C4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E880CF3A-2D2E-4E33-8CB9-19A7D245540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de-DE" dirty="0"/>
              <a:t>www.</a:t>
            </a:r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7E7D1EB4-82C7-41BE-8A7B-54F9CB714B7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3581A19E-0994-4F6C-9BD0-679A7F2EE79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de-DE" dirty="0"/>
              <a:t>University </a:t>
            </a:r>
            <a:r>
              <a:rPr lang="de-DE" dirty="0" err="1"/>
              <a:t>of</a:t>
            </a:r>
            <a:r>
              <a:rPr lang="de-DE" dirty="0"/>
              <a:t> Stuttgart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310278C7-A4DF-4D71-AF50-2042D192862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D5D82652-9910-4F7C-8086-421B8A9C819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9993100"/>
      </p:ext>
    </p:extLst>
  </p:cSld>
  <p:clrMapOvr>
    <a:masterClrMapping/>
  </p:clrMapOvr>
</p:sld>
</file>

<file path=ppt/theme/theme1.xml><?xml version="1.0" encoding="utf-8"?>
<a:theme xmlns:a="http://schemas.openxmlformats.org/drawingml/2006/main" name="Uni_Stuttgart">
  <a:themeElements>
    <a:clrScheme name="UNI COLOR">
      <a:dk1>
        <a:srgbClr val="3E444C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519E"/>
      </a:accent2>
      <a:accent3>
        <a:srgbClr val="3E444C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3E444C"/>
      </a:folHlink>
    </a:clrScheme>
    <a:fontScheme name="Universitaet_Stuttgart_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79388" indent="-179388">
          <a:lnSpc>
            <a:spcPct val="120000"/>
          </a:lnSpc>
          <a:spcBef>
            <a:spcPts val="750"/>
          </a:spcBef>
          <a:buClr>
            <a:schemeClr val="accent1"/>
          </a:buClr>
          <a:buFont typeface="Arial" panose="020B0604020202020204" pitchFamily="34" charset="0"/>
          <a:buChar char="•"/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Uni Master E_16zu10 Institute.potx" id="{22667A35-0F12-4D60-BC55-0D397E415F5A}" vid="{417D9B2E-4488-44A4-884D-878EFAEA59D7}"/>
    </a:ext>
  </a:extLst>
</a:theme>
</file>

<file path=ppt/theme/theme2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Universität Stuttgart Version 2">
      <a:dk1>
        <a:srgbClr val="323232"/>
      </a:dk1>
      <a:lt1>
        <a:sysClr val="window" lastClr="FFFFFF"/>
      </a:lt1>
      <a:dk2>
        <a:srgbClr val="000000"/>
      </a:dk2>
      <a:lt2>
        <a:srgbClr val="9F9998"/>
      </a:lt2>
      <a:accent1>
        <a:srgbClr val="00BEFF"/>
      </a:accent1>
      <a:accent2>
        <a:srgbClr val="004191"/>
      </a:accent2>
      <a:accent3>
        <a:srgbClr val="323232"/>
      </a:accent3>
      <a:accent4>
        <a:srgbClr val="7DC6EA"/>
      </a:accent4>
      <a:accent5>
        <a:srgbClr val="9F9998"/>
      </a:accent5>
      <a:accent6>
        <a:srgbClr val="FFD500"/>
      </a:accent6>
      <a:hlink>
        <a:srgbClr val="00BEFF"/>
      </a:hlink>
      <a:folHlink>
        <a:srgbClr val="524D4D"/>
      </a:folHlink>
    </a:clrScheme>
    <a:fontScheme name="Universität Stuttgar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 Master E_16zu10 Institute</Template>
  <TotalTime>0</TotalTime>
  <Words>35</Words>
  <Application>Microsoft Office PowerPoint</Application>
  <PresentationFormat>Bildschirmpräsentation (16:10)</PresentationFormat>
  <Paragraphs>11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9" baseType="lpstr">
      <vt:lpstr>Arial</vt:lpstr>
      <vt:lpstr>Uni_Stuttgart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Heil, Yvonne</dc:creator>
  <cp:lastModifiedBy>Heil, Yvonne</cp:lastModifiedBy>
  <cp:revision>2</cp:revision>
  <dcterms:created xsi:type="dcterms:W3CDTF">2020-08-24T09:22:38Z</dcterms:created>
  <dcterms:modified xsi:type="dcterms:W3CDTF">2020-08-24T11:46:16Z</dcterms:modified>
</cp:coreProperties>
</file>