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</p:sldIdLst>
  <p:sldSz cx="7620000" cy="5715000"/>
  <p:notesSz cx="6858000" cy="9144000"/>
  <p:defaultTextStyle>
    <a:defPPr>
      <a:defRPr lang="en-US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764" autoAdjust="0"/>
  </p:normalViewPr>
  <p:slideViewPr>
    <p:cSldViewPr snapToGrid="0">
      <p:cViewPr varScale="1">
        <p:scale>
          <a:sx n="119" d="100"/>
          <a:sy n="119" d="100"/>
        </p:scale>
        <p:origin x="17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3" d="100"/>
          <a:sy n="83" d="100"/>
        </p:scale>
        <p:origin x="385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68313" y="243069"/>
            <a:ext cx="5903912" cy="458788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/>
            </a:lvl1pPr>
          </a:lstStyle>
          <a:p>
            <a:r>
              <a:rPr lang="en-US" b="1"/>
              <a:t>Titel der Präsentation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483506" y="8777812"/>
            <a:ext cx="648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/>
            </a:lvl1pPr>
          </a:lstStyle>
          <a:p>
            <a:pPr algn="l"/>
            <a:fld id="{E49CEC57-B774-40BE-804F-FA78B817CCA7}" type="datetime1">
              <a:rPr lang="de-DE" sz="800" smtClean="0"/>
              <a:t>24.08.2020</a:t>
            </a:fld>
            <a:endParaRPr lang="en-US" sz="80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468313" y="8777813"/>
            <a:ext cx="4500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/>
            </a:lvl1pPr>
          </a:lstStyle>
          <a:p>
            <a:r>
              <a:rPr lang="en-US" sz="800"/>
              <a:t>Universität Stuttgart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6270195" y="8777813"/>
            <a:ext cx="360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/>
            </a:lvl1pPr>
          </a:lstStyle>
          <a:p>
            <a:pPr algn="l"/>
            <a:fld id="{EE9A79A6-2547-4C8F-B0ED-316280A1A122}" type="slidenum">
              <a:rPr lang="en-US" sz="800" smtClean="0"/>
              <a:pPr algn="l"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2561533372"/>
      </p:ext>
    </p:extLst>
  </p:cSld>
  <p:clrMap bg1="lt1" tx1="dk1" bg2="lt2" tx2="dk2" accent1="accent1" accent2="accent2" accent3="accent3" accent4="accent4" accent5="accent5" accent6="accent6" hlink="hlink" folHlink="folHlink"/>
  <p:hf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95" userDrawn="1">
          <p15:clr>
            <a:srgbClr val="F26B43"/>
          </p15:clr>
        </p15:guide>
        <p15:guide id="3" pos="4014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68000" y="244800"/>
            <a:ext cx="5904000" cy="458788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 b="1"/>
            </a:lvl1pPr>
          </a:lstStyle>
          <a:p>
            <a:r>
              <a:rPr lang="en-US" dirty="0" err="1"/>
              <a:t>Titel</a:t>
            </a:r>
            <a:r>
              <a:rPr lang="en-US" dirty="0"/>
              <a:t> der </a:t>
            </a:r>
            <a:r>
              <a:rPr lang="en-US" dirty="0" err="1"/>
              <a:t>Präsentation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482800" y="8776800"/>
            <a:ext cx="648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/>
            </a:lvl1pPr>
          </a:lstStyle>
          <a:p>
            <a:fld id="{CB6C41AA-C028-4064-AFF7-F7888A2EBCE9}" type="datetime1">
              <a:rPr lang="de-DE" smtClean="0"/>
              <a:t>24.08.2020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68313" y="1009019"/>
            <a:ext cx="4114800" cy="30861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68313" y="4400550"/>
            <a:ext cx="5903912" cy="360045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68000" y="8776800"/>
            <a:ext cx="4500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/>
            </a:lvl1pPr>
          </a:lstStyle>
          <a:p>
            <a:r>
              <a:rPr lang="en-US" dirty="0" err="1"/>
              <a:t>Universität</a:t>
            </a:r>
            <a:r>
              <a:rPr lang="en-US" dirty="0"/>
              <a:t> Stuttgart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271200" y="8776800"/>
            <a:ext cx="360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/>
            </a:lvl1pPr>
          </a:lstStyle>
          <a:p>
            <a:fld id="{05DD1DF0-DD4E-4B0C-B0FD-D16D9D2A9750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98570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180975" indent="-180975" algn="l" defTabSz="713232" rtl="0" eaLnBrk="1" latinLnBrk="0" hangingPunct="1">
      <a:lnSpc>
        <a:spcPct val="120000"/>
      </a:lnSpc>
      <a:buClr>
        <a:schemeClr val="accent1"/>
      </a:buClr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58775" indent="-177800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538163" indent="-179388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719138" indent="-180975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896938" indent="-177800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95" userDrawn="1">
          <p15:clr>
            <a:srgbClr val="F26B43"/>
          </p15:clr>
        </p15:guide>
        <p15:guide id="3" pos="4014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1 Institute Sublogo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70" y="344528"/>
            <a:ext cx="2056867" cy="431998"/>
          </a:xfrm>
          <a:prstGeom prst="rect">
            <a:avLst/>
          </a:prstGeom>
        </p:spPr>
      </p:pic>
      <p:sp>
        <p:nvSpPr>
          <p:cNvPr id="17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36493" y="648000"/>
            <a:ext cx="2968261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0"/>
          </p:nvPr>
        </p:nvSpPr>
        <p:spPr>
          <a:xfrm>
            <a:off x="0" y="1381125"/>
            <a:ext cx="7620000" cy="3708405"/>
          </a:xfr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 sz="12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3" name="Titel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25084" y="178"/>
            <a:ext cx="4494916" cy="5089347"/>
          </a:xfrm>
          <a:custGeom>
            <a:avLst/>
            <a:gdLst>
              <a:gd name="connsiteX0" fmla="*/ 2919324 w 4494916"/>
              <a:gd name="connsiteY0" fmla="*/ 0 h 5089347"/>
              <a:gd name="connsiteX1" fmla="*/ 4310847 w 4494916"/>
              <a:gd name="connsiteY1" fmla="*/ 352347 h 5089347"/>
              <a:gd name="connsiteX2" fmla="*/ 4494916 w 4494916"/>
              <a:gd name="connsiteY2" fmla="*/ 464171 h 5089347"/>
              <a:gd name="connsiteX3" fmla="*/ 4494916 w 4494916"/>
              <a:gd name="connsiteY3" fmla="*/ 5089347 h 5089347"/>
              <a:gd name="connsiteX4" fmla="*/ 971404 w 4494916"/>
              <a:gd name="connsiteY4" fmla="*/ 5089347 h 5089347"/>
              <a:gd name="connsiteX5" fmla="*/ 855050 w 4494916"/>
              <a:gd name="connsiteY5" fmla="*/ 4983598 h 5089347"/>
              <a:gd name="connsiteX6" fmla="*/ 0 w 4494916"/>
              <a:gd name="connsiteY6" fmla="*/ 2919324 h 5089347"/>
              <a:gd name="connsiteX7" fmla="*/ 2919324 w 4494916"/>
              <a:gd name="connsiteY7" fmla="*/ 0 h 508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94916" h="5089347">
                <a:moveTo>
                  <a:pt x="2919324" y="0"/>
                </a:moveTo>
                <a:cubicBezTo>
                  <a:pt x="3423167" y="0"/>
                  <a:pt x="3897199" y="127639"/>
                  <a:pt x="4310847" y="352347"/>
                </a:cubicBezTo>
                <a:lnTo>
                  <a:pt x="4494916" y="464171"/>
                </a:lnTo>
                <a:lnTo>
                  <a:pt x="4494916" y="5089347"/>
                </a:lnTo>
                <a:lnTo>
                  <a:pt x="971404" y="5089347"/>
                </a:lnTo>
                <a:lnTo>
                  <a:pt x="855050" y="4983598"/>
                </a:lnTo>
                <a:cubicBezTo>
                  <a:pt x="326757" y="4455304"/>
                  <a:pt x="0" y="3725473"/>
                  <a:pt x="0" y="2919324"/>
                </a:cubicBezTo>
                <a:cubicBezTo>
                  <a:pt x="0" y="1307026"/>
                  <a:pt x="1307026" y="0"/>
                  <a:pt x="2919324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1260000" anchor="b" anchorCtr="0">
            <a:noAutofit/>
          </a:bodyPr>
          <a:lstStyle>
            <a:lvl1pPr marL="0" indent="0" algn="ctr">
              <a:lnSpc>
                <a:spcPct val="90000"/>
              </a:lnSpc>
              <a:defRPr sz="800" b="1" baseline="0">
                <a:solidFill>
                  <a:schemeClr val="accent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797300" y="1298575"/>
            <a:ext cx="3496186" cy="2862263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tx2"/>
                </a:solidFill>
              </a:defRPr>
            </a:lvl1pPr>
            <a:lvl2pPr marL="146832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00278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447110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600556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797544" y="4190033"/>
            <a:ext cx="3495942" cy="450078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buNone/>
              <a:defRPr sz="1600">
                <a:solidFill>
                  <a:schemeClr val="tx2"/>
                </a:solidFill>
              </a:defRPr>
            </a:lvl1pPr>
            <a:lvl2pPr marL="285728" indent="0" algn="ctr">
              <a:buNone/>
              <a:defRPr sz="1250"/>
            </a:lvl2pPr>
            <a:lvl3pPr marL="571454" indent="0" algn="ctr">
              <a:buNone/>
              <a:defRPr sz="1125"/>
            </a:lvl3pPr>
            <a:lvl4pPr marL="857182" indent="0" algn="ctr">
              <a:buNone/>
              <a:defRPr sz="1000"/>
            </a:lvl4pPr>
            <a:lvl5pPr marL="1142908" indent="0" algn="ctr">
              <a:buNone/>
              <a:defRPr sz="1000"/>
            </a:lvl5pPr>
            <a:lvl6pPr marL="1428636" indent="0" algn="ctr">
              <a:buNone/>
              <a:defRPr sz="1000"/>
            </a:lvl6pPr>
            <a:lvl7pPr marL="1714362" indent="0" algn="ctr">
              <a:buNone/>
              <a:defRPr sz="1000"/>
            </a:lvl7pPr>
            <a:lvl8pPr marL="2000090" indent="0" algn="ctr">
              <a:buNone/>
              <a:defRPr sz="1000"/>
            </a:lvl8pPr>
            <a:lvl9pPr marL="2285818" indent="0" algn="ctr">
              <a:buNone/>
              <a:defRPr sz="1000"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7" name="Bildplatzhalter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44409" y="5256213"/>
            <a:ext cx="1185333" cy="304800"/>
          </a:xfrm>
        </p:spPr>
        <p:txBody>
          <a:bodyPr/>
          <a:lstStyle>
            <a:lvl1pPr marL="0" indent="0">
              <a:buFontTx/>
              <a:buNone/>
              <a:defRPr sz="917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</p:spTree>
    <p:extLst>
      <p:ext uri="{BB962C8B-B14F-4D97-AF65-F5344CB8AC3E}">
        <p14:creationId xmlns:p14="http://schemas.microsoft.com/office/powerpoint/2010/main" val="758425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0000" y="716405"/>
            <a:ext cx="6840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0000" y="1381094"/>
            <a:ext cx="3300000" cy="3708431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29740" y="1381125"/>
            <a:ext cx="3300000" cy="370790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4AAF63D-8BE9-4F96-9BAC-5D63DD95C6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4C82AA3-7823-4E6B-848A-420026D3EA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F8D8449-7694-406A-BA2C-445F401DE5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368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12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0000" y="716405"/>
            <a:ext cx="6840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735" y="1386962"/>
            <a:ext cx="3300000" cy="239148"/>
          </a:xfrm>
        </p:spPr>
        <p:txBody>
          <a:bodyPr anchor="b"/>
          <a:lstStyle>
            <a:lvl1pPr marL="0" indent="0">
              <a:buNone/>
              <a:defRPr sz="1400" b="0" cap="all" baseline="0">
                <a:solidFill>
                  <a:schemeClr val="accent1"/>
                </a:solidFill>
              </a:defRPr>
            </a:lvl1pPr>
            <a:lvl2pPr marL="285728" indent="0">
              <a:buNone/>
              <a:defRPr sz="1250" b="1"/>
            </a:lvl2pPr>
            <a:lvl3pPr marL="571454" indent="0">
              <a:buNone/>
              <a:defRPr sz="1125" b="1"/>
            </a:lvl3pPr>
            <a:lvl4pPr marL="857182" indent="0">
              <a:buNone/>
              <a:defRPr sz="1000" b="1"/>
            </a:lvl4pPr>
            <a:lvl5pPr marL="1142908" indent="0">
              <a:buNone/>
              <a:defRPr sz="1000" b="1"/>
            </a:lvl5pPr>
            <a:lvl6pPr marL="1428636" indent="0">
              <a:buNone/>
              <a:defRPr sz="1000" b="1"/>
            </a:lvl6pPr>
            <a:lvl7pPr marL="1714362" indent="0">
              <a:buNone/>
              <a:defRPr sz="1000" b="1"/>
            </a:lvl7pPr>
            <a:lvl8pPr marL="2000090" indent="0">
              <a:buNone/>
              <a:defRPr sz="1000" b="1"/>
            </a:lvl8pPr>
            <a:lvl9pPr marL="2285818" indent="0">
              <a:buNone/>
              <a:defRPr sz="10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0000" y="1726387"/>
            <a:ext cx="3300000" cy="3363143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4"/>
          </p:nvPr>
        </p:nvSpPr>
        <p:spPr>
          <a:xfrm>
            <a:off x="3929475" y="1386962"/>
            <a:ext cx="3300000" cy="239148"/>
          </a:xfrm>
        </p:spPr>
        <p:txBody>
          <a:bodyPr anchor="b"/>
          <a:lstStyle>
            <a:lvl1pPr marL="0" indent="0">
              <a:buNone/>
              <a:defRPr sz="1400" b="0" cap="all" baseline="0">
                <a:solidFill>
                  <a:schemeClr val="accent1"/>
                </a:solidFill>
              </a:defRPr>
            </a:lvl1pPr>
            <a:lvl2pPr marL="285728" indent="0">
              <a:buNone/>
              <a:defRPr sz="1250" b="1"/>
            </a:lvl2pPr>
            <a:lvl3pPr marL="571454" indent="0">
              <a:buNone/>
              <a:defRPr sz="1125" b="1"/>
            </a:lvl3pPr>
            <a:lvl4pPr marL="857182" indent="0">
              <a:buNone/>
              <a:defRPr sz="1000" b="1"/>
            </a:lvl4pPr>
            <a:lvl5pPr marL="1142908" indent="0">
              <a:buNone/>
              <a:defRPr sz="1000" b="1"/>
            </a:lvl5pPr>
            <a:lvl6pPr marL="1428636" indent="0">
              <a:buNone/>
              <a:defRPr sz="1000" b="1"/>
            </a:lvl6pPr>
            <a:lvl7pPr marL="1714362" indent="0">
              <a:buNone/>
              <a:defRPr sz="1000" b="1"/>
            </a:lvl7pPr>
            <a:lvl8pPr marL="2000090" indent="0">
              <a:buNone/>
              <a:defRPr sz="1000" b="1"/>
            </a:lvl8pPr>
            <a:lvl9pPr marL="2285818" indent="0">
              <a:buNone/>
              <a:defRPr sz="10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15"/>
          </p:nvPr>
        </p:nvSpPr>
        <p:spPr>
          <a:xfrm>
            <a:off x="3929740" y="1726387"/>
            <a:ext cx="3300000" cy="3363143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B7ACDAF-96C3-401F-AB98-70A67B0D61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FAF2CA8-A2CC-417A-92C4-41EF416CC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CB1C4537-63B7-4FCA-A1AC-1A38CD962C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9676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er vertik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12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0000" y="716405"/>
            <a:ext cx="6840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0000" y="1381125"/>
            <a:ext cx="3480000" cy="370840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4"/>
          </p:nvPr>
        </p:nvSpPr>
        <p:spPr>
          <a:xfrm>
            <a:off x="4079740" y="1381124"/>
            <a:ext cx="3150000" cy="1818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1" name="Bildplatzhalter 9"/>
          <p:cNvSpPr>
            <a:spLocks noGrp="1"/>
          </p:cNvSpPr>
          <p:nvPr>
            <p:ph type="pic" sz="quarter" idx="15"/>
          </p:nvPr>
        </p:nvSpPr>
        <p:spPr>
          <a:xfrm>
            <a:off x="4079740" y="3271525"/>
            <a:ext cx="3150000" cy="1818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6AEE4CC-555C-4B83-8081-74A5B05130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de-DE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E5627C45-0F94-4A40-AF7F-6CFBC07745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50FD0080-E47B-4511-92CD-E6288A0B8F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7136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 Hoch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0000" y="716405"/>
            <a:ext cx="6840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0002" y="1381125"/>
            <a:ext cx="3480717" cy="3708400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4"/>
          </p:nvPr>
        </p:nvSpPr>
        <p:spPr>
          <a:xfrm>
            <a:off x="4079740" y="1381125"/>
            <a:ext cx="3150000" cy="37084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DD21497-46B8-4DEB-9268-0633018AA3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CD5E6AA-90A9-4348-8BFD-9F2BDCEF0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E192297-8D40-4F2E-AE28-14AB7F52B6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014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0000" y="716405"/>
            <a:ext cx="6840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19"/>
          </p:nvPr>
        </p:nvSpPr>
        <p:spPr>
          <a:xfrm>
            <a:off x="0" y="1381124"/>
            <a:ext cx="2700000" cy="2164255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6"/>
          </p:nvPr>
        </p:nvSpPr>
        <p:spPr>
          <a:xfrm>
            <a:off x="2700000" y="1381124"/>
            <a:ext cx="2700000" cy="2164255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4" name="Bildplatzhalter 7"/>
          <p:cNvSpPr>
            <a:spLocks noGrp="1"/>
          </p:cNvSpPr>
          <p:nvPr>
            <p:ph type="pic" sz="quarter" idx="20"/>
          </p:nvPr>
        </p:nvSpPr>
        <p:spPr>
          <a:xfrm>
            <a:off x="0" y="3548363"/>
            <a:ext cx="2700000" cy="2166637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7"/>
          </p:nvPr>
        </p:nvSpPr>
        <p:spPr>
          <a:xfrm>
            <a:off x="2700000" y="3548363"/>
            <a:ext cx="2700000" cy="2166637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8"/>
          </p:nvPr>
        </p:nvSpPr>
        <p:spPr>
          <a:xfrm>
            <a:off x="5400000" y="1381125"/>
            <a:ext cx="2220000" cy="4333875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9912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mit runden Bil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4"/>
          </p:nvPr>
        </p:nvSpPr>
        <p:spPr>
          <a:xfrm>
            <a:off x="401854" y="1115372"/>
            <a:ext cx="1024609" cy="1024609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/>
          </p:nvPr>
        </p:nvSpPr>
        <p:spPr>
          <a:xfrm>
            <a:off x="1605425" y="1218275"/>
            <a:ext cx="4947000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21" name="Bildplatzhalter 7"/>
          <p:cNvSpPr>
            <a:spLocks noGrp="1"/>
          </p:cNvSpPr>
          <p:nvPr>
            <p:ph type="pic" sz="quarter" idx="17"/>
          </p:nvPr>
        </p:nvSpPr>
        <p:spPr>
          <a:xfrm>
            <a:off x="401854" y="2555685"/>
            <a:ext cx="1024609" cy="1024609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22" name="Textplatzhalter 10"/>
          <p:cNvSpPr>
            <a:spLocks noGrp="1"/>
          </p:cNvSpPr>
          <p:nvPr>
            <p:ph type="body" sz="quarter" idx="18"/>
          </p:nvPr>
        </p:nvSpPr>
        <p:spPr>
          <a:xfrm>
            <a:off x="1605425" y="2658588"/>
            <a:ext cx="4947000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23" name="Bildplatzhalter 7"/>
          <p:cNvSpPr>
            <a:spLocks noGrp="1"/>
          </p:cNvSpPr>
          <p:nvPr>
            <p:ph type="pic" sz="quarter" idx="19"/>
          </p:nvPr>
        </p:nvSpPr>
        <p:spPr>
          <a:xfrm>
            <a:off x="401854" y="3995999"/>
            <a:ext cx="1024609" cy="1024609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24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1605425" y="4098902"/>
            <a:ext cx="4947000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D65EDFE-5430-4CCA-B6E3-8440312139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2A1A3235-BCE7-4A17-84CC-4164377DE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4DC407E-0A88-4CE6-A9FD-01EB88E48E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2126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mit eckigen Bil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4"/>
          </p:nvPr>
        </p:nvSpPr>
        <p:spPr>
          <a:xfrm>
            <a:off x="396875" y="1115373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/>
          </p:nvPr>
        </p:nvSpPr>
        <p:spPr>
          <a:xfrm>
            <a:off x="2015838" y="1245972"/>
            <a:ext cx="4446162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21"/>
          </p:nvPr>
        </p:nvSpPr>
        <p:spPr>
          <a:xfrm>
            <a:off x="396875" y="2561266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4" name="Textplatzhalter 10"/>
          <p:cNvSpPr>
            <a:spLocks noGrp="1"/>
          </p:cNvSpPr>
          <p:nvPr>
            <p:ph type="body" sz="quarter" idx="22"/>
          </p:nvPr>
        </p:nvSpPr>
        <p:spPr>
          <a:xfrm>
            <a:off x="2015838" y="2691865"/>
            <a:ext cx="4446162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15" name="Bildplatzhalter 7"/>
          <p:cNvSpPr>
            <a:spLocks noGrp="1"/>
          </p:cNvSpPr>
          <p:nvPr>
            <p:ph type="pic" sz="quarter" idx="23"/>
          </p:nvPr>
        </p:nvSpPr>
        <p:spPr>
          <a:xfrm>
            <a:off x="396875" y="4007159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24"/>
          </p:nvPr>
        </p:nvSpPr>
        <p:spPr>
          <a:xfrm>
            <a:off x="2015838" y="4137758"/>
            <a:ext cx="4446162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32EB723-F173-46EB-BDF5-41EBBE806A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0E8A9B19-57C3-449D-AE45-E1125ABF93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 dirty="0"/>
              <a:t>Universität Stuttgart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3BCA695-D6EC-4C37-9CF1-1467F9877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0041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ers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15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0000" y="716405"/>
            <a:ext cx="6840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90837" y="2315783"/>
            <a:ext cx="2345033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70" dirty="0"/>
          </a:p>
        </p:txBody>
      </p:sp>
      <p:sp>
        <p:nvSpPr>
          <p:cNvPr id="8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963353" y="1703642"/>
            <a:ext cx="1224000" cy="122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88983" y="3214800"/>
            <a:ext cx="1950242" cy="252000"/>
          </a:xfrm>
        </p:spPr>
        <p:txBody>
          <a:bodyPr/>
          <a:lstStyle>
            <a:lvl1pPr marL="0" indent="0">
              <a:buNone/>
              <a:defRPr sz="11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588983" y="3600000"/>
            <a:ext cx="1950242" cy="1194250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1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1" name="Rechteck 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36047" y="2315783"/>
            <a:ext cx="2345033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70" dirty="0"/>
          </a:p>
        </p:txBody>
      </p:sp>
      <p:sp>
        <p:nvSpPr>
          <p:cNvPr id="22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3808562" y="1703642"/>
            <a:ext cx="1224000" cy="122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3" name="Textplatzhalt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3434192" y="3214800"/>
            <a:ext cx="1950242" cy="252000"/>
          </a:xfrm>
        </p:spPr>
        <p:txBody>
          <a:bodyPr/>
          <a:lstStyle>
            <a:lvl1pPr marL="0" indent="0">
              <a:buNone/>
              <a:defRPr sz="11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4" name="Textplatzhalt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3434192" y="3600000"/>
            <a:ext cx="1950242" cy="1194250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1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62FC0BE-CD4C-4627-AA85-BE505B3D8B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5B42556-4411-4403-BAF3-463CA52356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 dirty="0"/>
              <a:t>Universität Stuttgart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9DEA0CC9-0126-4D80-A084-E00E0AD29F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1025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ers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0000" y="716405"/>
            <a:ext cx="6840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90838" y="2315783"/>
            <a:ext cx="2100000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70" dirty="0"/>
          </a:p>
        </p:txBody>
      </p:sp>
      <p:sp>
        <p:nvSpPr>
          <p:cNvPr id="8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851855" y="1702800"/>
            <a:ext cx="1224000" cy="122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00000" y="3214800"/>
            <a:ext cx="1800000" cy="252000"/>
          </a:xfrm>
        </p:spPr>
        <p:txBody>
          <a:bodyPr/>
          <a:lstStyle>
            <a:lvl1pPr marL="0" indent="0">
              <a:buNone/>
              <a:defRPr sz="11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00000" y="3600000"/>
            <a:ext cx="1800000" cy="1194250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1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13" name="Rechteck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765798" y="2315784"/>
            <a:ext cx="2100000" cy="2773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70" dirty="0"/>
          </a:p>
        </p:txBody>
      </p:sp>
      <p:sp>
        <p:nvSpPr>
          <p:cNvPr id="14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3215798" y="1702800"/>
            <a:ext cx="1224000" cy="122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5" name="Textplatzhalt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2963943" y="3214800"/>
            <a:ext cx="1800000" cy="252000"/>
          </a:xfrm>
        </p:spPr>
        <p:txBody>
          <a:bodyPr/>
          <a:lstStyle>
            <a:lvl1pPr marL="0" indent="0">
              <a:buNone/>
              <a:defRPr sz="11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2963943" y="3600000"/>
            <a:ext cx="1800000" cy="1194250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1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17" name="Rechteck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29740" y="2315783"/>
            <a:ext cx="2100000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70" dirty="0"/>
          </a:p>
        </p:txBody>
      </p:sp>
      <p:sp>
        <p:nvSpPr>
          <p:cNvPr id="18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5579740" y="1702800"/>
            <a:ext cx="1224000" cy="122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9" name="Textplatzhalt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5327885" y="3214800"/>
            <a:ext cx="1800000" cy="252000"/>
          </a:xfrm>
        </p:spPr>
        <p:txBody>
          <a:bodyPr/>
          <a:lstStyle>
            <a:lvl1pPr marL="0" indent="0">
              <a:buNone/>
              <a:defRPr sz="11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0" name="Textplatzhalt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5327885" y="3600000"/>
            <a:ext cx="1800000" cy="1194250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1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CEAAF95-1E7C-439B-B17B-4EE7F6B762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94C19C5-0EAF-4980-9D85-20656307C4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288FC159-6705-469F-BDBE-58D9127C0A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845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ers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23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0000" y="716405"/>
            <a:ext cx="6840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938" y="2315785"/>
            <a:ext cx="1692917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70" dirty="0"/>
          </a:p>
        </p:txBody>
      </p:sp>
      <p:sp>
        <p:nvSpPr>
          <p:cNvPr id="8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65855" y="1739375"/>
            <a:ext cx="1152000" cy="115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00000" y="3214804"/>
            <a:ext cx="1354162" cy="407775"/>
          </a:xfrm>
        </p:spPr>
        <p:txBody>
          <a:bodyPr/>
          <a:lstStyle>
            <a:lvl1pPr marL="0" indent="0">
              <a:buNone/>
              <a:defRPr sz="11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00000" y="3809772"/>
            <a:ext cx="1354162" cy="1135960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1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4" name="Rechteck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121211" y="2315785"/>
            <a:ext cx="1680000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70" dirty="0"/>
          </a:p>
        </p:txBody>
      </p:sp>
      <p:sp>
        <p:nvSpPr>
          <p:cNvPr id="25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385211" y="1739375"/>
            <a:ext cx="1152000" cy="115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6" name="Textplatzhalt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2316197" y="3214804"/>
            <a:ext cx="1354162" cy="407775"/>
          </a:xfrm>
        </p:spPr>
        <p:txBody>
          <a:bodyPr/>
          <a:lstStyle>
            <a:lvl1pPr marL="0" indent="0">
              <a:buNone/>
              <a:defRPr sz="11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7" name="Textplatzhalt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2316197" y="3809772"/>
            <a:ext cx="1354162" cy="1135960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1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8" name="Rechteck 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40567" y="2315785"/>
            <a:ext cx="1680000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70" dirty="0"/>
          </a:p>
        </p:txBody>
      </p:sp>
      <p:sp>
        <p:nvSpPr>
          <p:cNvPr id="29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104567" y="1739375"/>
            <a:ext cx="1152000" cy="115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30" name="Textplatzhalt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4037133" y="3214804"/>
            <a:ext cx="1354162" cy="407775"/>
          </a:xfrm>
        </p:spPr>
        <p:txBody>
          <a:bodyPr/>
          <a:lstStyle>
            <a:lvl1pPr marL="0" indent="0">
              <a:buNone/>
              <a:defRPr sz="11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31" name="Textplatzhalt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4037133" y="3809772"/>
            <a:ext cx="1354162" cy="1135960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1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32" name="Rechteck 3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559924" y="2315785"/>
            <a:ext cx="1680000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70" dirty="0"/>
          </a:p>
        </p:txBody>
      </p:sp>
      <p:sp>
        <p:nvSpPr>
          <p:cNvPr id="33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823924" y="1739375"/>
            <a:ext cx="1152000" cy="115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34" name="Textplatzhalter 10"/>
          <p:cNvSpPr>
            <a:spLocks noGrp="1"/>
          </p:cNvSpPr>
          <p:nvPr>
            <p:ph type="body" sz="quarter" idx="24" hasCustomPrompt="1"/>
          </p:nvPr>
        </p:nvSpPr>
        <p:spPr>
          <a:xfrm>
            <a:off x="5758069" y="3214804"/>
            <a:ext cx="1354162" cy="407775"/>
          </a:xfrm>
        </p:spPr>
        <p:txBody>
          <a:bodyPr/>
          <a:lstStyle>
            <a:lvl1pPr marL="0" indent="0">
              <a:buNone/>
              <a:defRPr sz="11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35" name="Textplatzhalter 10"/>
          <p:cNvSpPr>
            <a:spLocks noGrp="1"/>
          </p:cNvSpPr>
          <p:nvPr>
            <p:ph type="body" sz="quarter" idx="25" hasCustomPrompt="1"/>
          </p:nvPr>
        </p:nvSpPr>
        <p:spPr>
          <a:xfrm>
            <a:off x="5758069" y="3809772"/>
            <a:ext cx="1354162" cy="1135960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1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056291B-A240-4F2F-93A1-34447A9456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30FDCC4-5DBC-421B-B9BD-34F2689E2C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EF8F6F0-1159-474F-AAEB-A33C1AB834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594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2 Institute Sublogo Kre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70" y="344528"/>
            <a:ext cx="2056867" cy="431998"/>
          </a:xfrm>
          <a:prstGeom prst="rect">
            <a:avLst/>
          </a:prstGeom>
        </p:spPr>
      </p:pic>
      <p:sp>
        <p:nvSpPr>
          <p:cNvPr id="16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36493" y="648000"/>
            <a:ext cx="2968261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0"/>
          </p:nvPr>
        </p:nvSpPr>
        <p:spPr>
          <a:xfrm>
            <a:off x="0" y="1381125"/>
            <a:ext cx="7620000" cy="4335675"/>
          </a:xfr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 sz="12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4" name="Titel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84894" y="451026"/>
            <a:ext cx="4635106" cy="5265775"/>
          </a:xfrm>
          <a:custGeom>
            <a:avLst/>
            <a:gdLst>
              <a:gd name="connsiteX0" fmla="*/ 3097937 w 4635106"/>
              <a:gd name="connsiteY0" fmla="*/ 0 h 5265775"/>
              <a:gd name="connsiteX1" fmla="*/ 4574598 w 4635106"/>
              <a:gd name="connsiteY1" fmla="*/ 373905 h 5265775"/>
              <a:gd name="connsiteX2" fmla="*/ 4635106 w 4635106"/>
              <a:gd name="connsiteY2" fmla="*/ 410664 h 5265775"/>
              <a:gd name="connsiteX3" fmla="*/ 4635106 w 4635106"/>
              <a:gd name="connsiteY3" fmla="*/ 5265775 h 5265775"/>
              <a:gd name="connsiteX4" fmla="*/ 886703 w 4635106"/>
              <a:gd name="connsiteY4" fmla="*/ 5265775 h 5265775"/>
              <a:gd name="connsiteX5" fmla="*/ 707419 w 4635106"/>
              <a:gd name="connsiteY5" fmla="*/ 5068513 h 5265775"/>
              <a:gd name="connsiteX6" fmla="*/ 0 w 4635106"/>
              <a:gd name="connsiteY6" fmla="*/ 3097937 h 5265775"/>
              <a:gd name="connsiteX7" fmla="*/ 3097937 w 4635106"/>
              <a:gd name="connsiteY7" fmla="*/ 0 h 526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06" h="5265775">
                <a:moveTo>
                  <a:pt x="3097937" y="0"/>
                </a:moveTo>
                <a:cubicBezTo>
                  <a:pt x="3632607" y="0"/>
                  <a:pt x="4135641" y="135449"/>
                  <a:pt x="4574598" y="373905"/>
                </a:cubicBezTo>
                <a:lnTo>
                  <a:pt x="4635106" y="410664"/>
                </a:lnTo>
                <a:lnTo>
                  <a:pt x="4635106" y="5265775"/>
                </a:lnTo>
                <a:lnTo>
                  <a:pt x="886703" y="5265775"/>
                </a:lnTo>
                <a:lnTo>
                  <a:pt x="707419" y="5068513"/>
                </a:lnTo>
                <a:cubicBezTo>
                  <a:pt x="265480" y="4533007"/>
                  <a:pt x="0" y="3846475"/>
                  <a:pt x="0" y="3097937"/>
                </a:cubicBezTo>
                <a:cubicBezTo>
                  <a:pt x="0" y="1386994"/>
                  <a:pt x="1386994" y="0"/>
                  <a:pt x="3097937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1260000" anchor="b" anchorCtr="0">
            <a:noAutofit/>
          </a:bodyPr>
          <a:lstStyle>
            <a:lvl1pPr marL="0" indent="0" algn="ctr">
              <a:lnSpc>
                <a:spcPct val="90000"/>
              </a:lnSpc>
              <a:defRPr sz="200" b="1" baseline="0">
                <a:solidFill>
                  <a:schemeClr val="accent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1" name="Textplatzhalt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705225" y="1573078"/>
            <a:ext cx="3638550" cy="3121003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  <a:highlight>
                  <a:srgbClr val="000000"/>
                </a:highlight>
              </a:defRPr>
            </a:lvl1pPr>
            <a:lvl2pPr marL="146832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00278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447110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600556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Barrierefreier Titel – Text durch Klicken </a:t>
            </a:r>
            <a:br>
              <a:rPr lang="de-DE" dirty="0"/>
            </a:br>
            <a:r>
              <a:rPr lang="de-DE" dirty="0"/>
              <a:t>hinzufügen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705225" y="4748325"/>
            <a:ext cx="3638550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buNone/>
              <a:defRPr sz="1600">
                <a:solidFill>
                  <a:schemeClr val="bg1"/>
                </a:solidFill>
                <a:highlight>
                  <a:srgbClr val="000000"/>
                </a:highlight>
              </a:defRPr>
            </a:lvl1pPr>
            <a:lvl2pPr marL="285728" indent="0" algn="ctr">
              <a:buNone/>
              <a:defRPr sz="1250"/>
            </a:lvl2pPr>
            <a:lvl3pPr marL="571454" indent="0" algn="ctr">
              <a:buNone/>
              <a:defRPr sz="1125"/>
            </a:lvl3pPr>
            <a:lvl4pPr marL="857182" indent="0" algn="ctr">
              <a:buNone/>
              <a:defRPr sz="1000"/>
            </a:lvl4pPr>
            <a:lvl5pPr marL="1142908" indent="0" algn="ctr">
              <a:buNone/>
              <a:defRPr sz="1000"/>
            </a:lvl5pPr>
            <a:lvl6pPr marL="1428636" indent="0" algn="ctr">
              <a:buNone/>
              <a:defRPr sz="1000"/>
            </a:lvl6pPr>
            <a:lvl7pPr marL="1714362" indent="0" algn="ctr">
              <a:buNone/>
              <a:defRPr sz="1000"/>
            </a:lvl7pPr>
            <a:lvl8pPr marL="2000090" indent="0" algn="ctr">
              <a:buNone/>
              <a:defRPr sz="1000"/>
            </a:lvl8pPr>
            <a:lvl9pPr marL="2285818" indent="0" algn="ctr">
              <a:buNone/>
              <a:defRPr sz="1000"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10" name="Bildplatzhalt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1968124" y="2096930"/>
            <a:ext cx="1606735" cy="1557959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900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</p:spTree>
    <p:extLst>
      <p:ext uri="{BB962C8B-B14F-4D97-AF65-F5344CB8AC3E}">
        <p14:creationId xmlns:p14="http://schemas.microsoft.com/office/powerpoint/2010/main" val="37462322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0000" y="716405"/>
            <a:ext cx="6840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F3E02D2-B4DD-4B18-B16D-42F506197E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B2D78BF-34A9-419C-904E-23266DA493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FA8145C-ADB4-48AD-A481-B8B40B1318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0917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B5A337E-8A5F-4D8B-8BFC-87A97EC57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AAC460F-88A1-4E6F-A1B3-69FFAA8BD7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DCDE781-678A-459B-8E37-8033F31C6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3981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itute_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70" y="344528"/>
            <a:ext cx="2056867" cy="431998"/>
          </a:xfrm>
          <a:prstGeom prst="rect">
            <a:avLst/>
          </a:prstGeom>
        </p:spPr>
      </p:pic>
      <p:sp>
        <p:nvSpPr>
          <p:cNvPr id="13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28027" y="648000"/>
            <a:ext cx="2968261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0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16" name="Textfeld"/>
          <p:cNvSpPr txBox="1"/>
          <p:nvPr userDrawn="1"/>
        </p:nvSpPr>
        <p:spPr>
          <a:xfrm>
            <a:off x="396000" y="1486800"/>
            <a:ext cx="1800000" cy="32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lvl="0">
              <a:spcBef>
                <a:spcPts val="167"/>
              </a:spcBef>
              <a:spcAft>
                <a:spcPts val="0"/>
              </a:spcAft>
              <a:tabLst>
                <a:tab pos="451079" algn="l"/>
              </a:tabLst>
            </a:pPr>
            <a:r>
              <a:rPr lang="de-DE" sz="2000" b="1" dirty="0">
                <a:solidFill>
                  <a:schemeClr val="tx1"/>
                </a:solidFill>
              </a:rPr>
              <a:t>Vielen Dank!</a:t>
            </a:r>
          </a:p>
        </p:txBody>
      </p:sp>
      <p:sp>
        <p:nvSpPr>
          <p:cNvPr id="6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6000" y="2149167"/>
            <a:ext cx="1442516" cy="1442516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9" name="Textplatzhalt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2047400" y="2325600"/>
            <a:ext cx="3290054" cy="216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0" name="E-Mail">
            <a:extLst>
              <a:ext uri="{FF2B5EF4-FFF2-40B4-BE49-F238E27FC236}">
                <a16:creationId xmlns:a16="http://schemas.microsoft.com/office/drawing/2014/main" id="{A43F077D-71D9-46E0-BA84-58DE1DEA47D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047400" y="2757117"/>
            <a:ext cx="542646" cy="216482"/>
          </a:xfrm>
        </p:spPr>
        <p:txBody>
          <a:bodyPr/>
          <a:lstStyle>
            <a:lvl1pPr>
              <a:buFontTx/>
              <a:buNone/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de-DE" dirty="0"/>
              <a:t>E-Mail</a:t>
            </a:r>
          </a:p>
        </p:txBody>
      </p:sp>
      <p:sp>
        <p:nvSpPr>
          <p:cNvPr id="27" name="Email Adresse">
            <a:extLst>
              <a:ext uri="{FF2B5EF4-FFF2-40B4-BE49-F238E27FC236}">
                <a16:creationId xmlns:a16="http://schemas.microsoft.com/office/drawing/2014/main" id="{A1322FEB-47A4-4374-AAD3-156CC34E420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90046" y="2757117"/>
            <a:ext cx="2747409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Adresse eingeben</a:t>
            </a:r>
          </a:p>
        </p:txBody>
      </p:sp>
      <p:sp>
        <p:nvSpPr>
          <p:cNvPr id="35" name="Telefonnummer">
            <a:extLst>
              <a:ext uri="{FF2B5EF4-FFF2-40B4-BE49-F238E27FC236}">
                <a16:creationId xmlns:a16="http://schemas.microsoft.com/office/drawing/2014/main" id="{01B42A5A-F657-48EC-BB09-3F9757C85C2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047400" y="2988485"/>
            <a:ext cx="1745931" cy="245786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Telefon +49 (0) 711 685-</a:t>
            </a:r>
          </a:p>
        </p:txBody>
      </p:sp>
      <p:sp>
        <p:nvSpPr>
          <p:cNvPr id="29" name="Durchwahl">
            <a:extLst>
              <a:ext uri="{FF2B5EF4-FFF2-40B4-BE49-F238E27FC236}">
                <a16:creationId xmlns:a16="http://schemas.microsoft.com/office/drawing/2014/main" id="{7726C7E1-215D-4D33-833A-AC95E22CC78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704750" y="2988485"/>
            <a:ext cx="649267" cy="245786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###-##</a:t>
            </a:r>
          </a:p>
        </p:txBody>
      </p:sp>
      <p:sp>
        <p:nvSpPr>
          <p:cNvPr id="30" name="www">
            <a:extLst>
              <a:ext uri="{FF2B5EF4-FFF2-40B4-BE49-F238E27FC236}">
                <a16:creationId xmlns:a16="http://schemas.microsoft.com/office/drawing/2014/main" id="{FBFC000E-733C-406F-B662-F39F7BC8151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047401" y="3249157"/>
            <a:ext cx="364806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www.</a:t>
            </a:r>
          </a:p>
        </p:txBody>
      </p:sp>
      <p:sp>
        <p:nvSpPr>
          <p:cNvPr id="31" name="Webadresse">
            <a:extLst>
              <a:ext uri="{FF2B5EF4-FFF2-40B4-BE49-F238E27FC236}">
                <a16:creationId xmlns:a16="http://schemas.microsoft.com/office/drawing/2014/main" id="{5F5B3CDA-9DFD-4FBA-8D46-2DFE1632D4B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208" y="3249157"/>
            <a:ext cx="1838323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Adresse eingeben</a:t>
            </a:r>
          </a:p>
        </p:txBody>
      </p:sp>
      <p:sp>
        <p:nvSpPr>
          <p:cNvPr id="32" name="Universität Stuttgart">
            <a:extLst>
              <a:ext uri="{FF2B5EF4-FFF2-40B4-BE49-F238E27FC236}">
                <a16:creationId xmlns:a16="http://schemas.microsoft.com/office/drawing/2014/main" id="{A764DEB1-79B1-4247-8081-632B01A6CDD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047400" y="3693601"/>
            <a:ext cx="2500012" cy="218691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tabLst>
                <a:tab pos="541338" algn="l"/>
              </a:tabLst>
            </a:pPr>
            <a:r>
              <a:rPr lang="de-DE" dirty="0"/>
              <a:t>Universität Stuttgart</a:t>
            </a:r>
          </a:p>
        </p:txBody>
      </p:sp>
      <p:sp>
        <p:nvSpPr>
          <p:cNvPr id="33" name="Abteilung Institut">
            <a:extLst>
              <a:ext uri="{FF2B5EF4-FFF2-40B4-BE49-F238E27FC236}">
                <a16:creationId xmlns:a16="http://schemas.microsoft.com/office/drawing/2014/main" id="{BABB2DA4-9AC3-4D84-8BD1-4967FDD83F2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047400" y="3932546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Abteilung oder Institutsname</a:t>
            </a:r>
          </a:p>
        </p:txBody>
      </p:sp>
      <p:sp>
        <p:nvSpPr>
          <p:cNvPr id="34" name="Adressfeld">
            <a:extLst>
              <a:ext uri="{FF2B5EF4-FFF2-40B4-BE49-F238E27FC236}">
                <a16:creationId xmlns:a16="http://schemas.microsoft.com/office/drawing/2014/main" id="{4541C919-D40F-454E-8191-1DF876837AC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047400" y="4168800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Adresse</a:t>
            </a:r>
          </a:p>
        </p:txBody>
      </p:sp>
    </p:spTree>
    <p:extLst>
      <p:ext uri="{BB962C8B-B14F-4D97-AF65-F5344CB8AC3E}">
        <p14:creationId xmlns:p14="http://schemas.microsoft.com/office/powerpoint/2010/main" val="6514865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itute_Schlussfolie bla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fik 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00" y="344528"/>
            <a:ext cx="2056867" cy="431998"/>
          </a:xfrm>
          <a:prstGeom prst="rect">
            <a:avLst/>
          </a:prstGeom>
        </p:spPr>
      </p:pic>
      <p:sp>
        <p:nvSpPr>
          <p:cNvPr id="14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28027" y="648000"/>
            <a:ext cx="2968261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18" name="Textfeld"/>
          <p:cNvSpPr txBox="1"/>
          <p:nvPr userDrawn="1"/>
        </p:nvSpPr>
        <p:spPr>
          <a:xfrm>
            <a:off x="396000" y="1486800"/>
            <a:ext cx="1800000" cy="32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lvl="0">
              <a:spcBef>
                <a:spcPts val="167"/>
              </a:spcBef>
              <a:spcAft>
                <a:spcPts val="0"/>
              </a:spcAft>
              <a:tabLst>
                <a:tab pos="451079" algn="l"/>
              </a:tabLst>
            </a:pPr>
            <a:r>
              <a:rPr lang="de-DE" sz="2000" b="1" dirty="0">
                <a:solidFill>
                  <a:schemeClr val="bg1"/>
                </a:solidFill>
              </a:rPr>
              <a:t>Vielen Dank!</a:t>
            </a:r>
          </a:p>
        </p:txBody>
      </p:sp>
      <p:sp>
        <p:nvSpPr>
          <p:cNvPr id="17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6000" y="2149167"/>
            <a:ext cx="1442516" cy="1442516"/>
          </a:xfrm>
          <a:prstGeom prst="ellipse">
            <a:avLst/>
          </a:prstGeom>
          <a:solidFill>
            <a:schemeClr val="bg1"/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21" name="Textplatzhalt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2047400" y="2325600"/>
            <a:ext cx="3290054" cy="216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2" name="E-Mail">
            <a:extLst>
              <a:ext uri="{FF2B5EF4-FFF2-40B4-BE49-F238E27FC236}">
                <a16:creationId xmlns:a16="http://schemas.microsoft.com/office/drawing/2014/main" id="{29CD7F5A-BA88-4BFD-BF2B-C79FE17BDF0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047400" y="2757117"/>
            <a:ext cx="542646" cy="216482"/>
          </a:xfrm>
        </p:spPr>
        <p:txBody>
          <a:bodyPr/>
          <a:lstStyle>
            <a:lvl1pPr>
              <a:buFontTx/>
              <a:buNone/>
              <a:defRPr lang="de-DE" sz="12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de-DE" dirty="0"/>
              <a:t>E-Mail</a:t>
            </a:r>
          </a:p>
        </p:txBody>
      </p:sp>
      <p:sp>
        <p:nvSpPr>
          <p:cNvPr id="29" name="Email Adresse">
            <a:extLst>
              <a:ext uri="{FF2B5EF4-FFF2-40B4-BE49-F238E27FC236}">
                <a16:creationId xmlns:a16="http://schemas.microsoft.com/office/drawing/2014/main" id="{BC102BA4-B53E-4603-BABE-132E88E8F72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90046" y="2757117"/>
            <a:ext cx="2747409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Adresse eingeben</a:t>
            </a:r>
          </a:p>
        </p:txBody>
      </p:sp>
      <p:sp>
        <p:nvSpPr>
          <p:cNvPr id="37" name="Telefonnummer">
            <a:extLst>
              <a:ext uri="{FF2B5EF4-FFF2-40B4-BE49-F238E27FC236}">
                <a16:creationId xmlns:a16="http://schemas.microsoft.com/office/drawing/2014/main" id="{5565AB52-0CE4-4A86-90F6-BB61F8D68D8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047400" y="2988485"/>
            <a:ext cx="1745931" cy="245786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Telefon +49 (0) 711 685-</a:t>
            </a:r>
          </a:p>
        </p:txBody>
      </p:sp>
      <p:sp>
        <p:nvSpPr>
          <p:cNvPr id="31" name="Durchwahl">
            <a:extLst>
              <a:ext uri="{FF2B5EF4-FFF2-40B4-BE49-F238E27FC236}">
                <a16:creationId xmlns:a16="http://schemas.microsoft.com/office/drawing/2014/main" id="{D018A7D5-AE0F-4F24-BFAC-5648647E289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704750" y="2988485"/>
            <a:ext cx="649267" cy="245786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###-##</a:t>
            </a:r>
          </a:p>
        </p:txBody>
      </p:sp>
      <p:sp>
        <p:nvSpPr>
          <p:cNvPr id="32" name="www">
            <a:extLst>
              <a:ext uri="{FF2B5EF4-FFF2-40B4-BE49-F238E27FC236}">
                <a16:creationId xmlns:a16="http://schemas.microsoft.com/office/drawing/2014/main" id="{12B35377-030E-403D-AC2E-C10985C7FF6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047401" y="3249157"/>
            <a:ext cx="364806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www.</a:t>
            </a:r>
          </a:p>
        </p:txBody>
      </p:sp>
      <p:sp>
        <p:nvSpPr>
          <p:cNvPr id="33" name="Webadresse">
            <a:extLst>
              <a:ext uri="{FF2B5EF4-FFF2-40B4-BE49-F238E27FC236}">
                <a16:creationId xmlns:a16="http://schemas.microsoft.com/office/drawing/2014/main" id="{62BC1ECD-9324-4C19-8044-BC9AD3D0522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208" y="3249157"/>
            <a:ext cx="1838323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Adresse eingeben</a:t>
            </a:r>
          </a:p>
        </p:txBody>
      </p:sp>
      <p:sp>
        <p:nvSpPr>
          <p:cNvPr id="34" name="Universität Stuttgart">
            <a:extLst>
              <a:ext uri="{FF2B5EF4-FFF2-40B4-BE49-F238E27FC236}">
                <a16:creationId xmlns:a16="http://schemas.microsoft.com/office/drawing/2014/main" id="{950C253B-5729-4A8C-BD8F-E6BAB628C68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047400" y="3693601"/>
            <a:ext cx="2500012" cy="218691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tabLst>
                <a:tab pos="541338" algn="l"/>
              </a:tabLst>
            </a:pPr>
            <a:r>
              <a:rPr lang="de-DE" dirty="0"/>
              <a:t>Universität Stuttgart</a:t>
            </a:r>
          </a:p>
        </p:txBody>
      </p:sp>
      <p:sp>
        <p:nvSpPr>
          <p:cNvPr id="35" name="Abteilung Institut">
            <a:extLst>
              <a:ext uri="{FF2B5EF4-FFF2-40B4-BE49-F238E27FC236}">
                <a16:creationId xmlns:a16="http://schemas.microsoft.com/office/drawing/2014/main" id="{7B35A610-30BC-40D5-9332-0548BFCA46D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047400" y="3932546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Abteilung oder Institutsname</a:t>
            </a:r>
          </a:p>
        </p:txBody>
      </p:sp>
      <p:sp>
        <p:nvSpPr>
          <p:cNvPr id="36" name="Adressfeld">
            <a:extLst>
              <a:ext uri="{FF2B5EF4-FFF2-40B4-BE49-F238E27FC236}">
                <a16:creationId xmlns:a16="http://schemas.microsoft.com/office/drawing/2014/main" id="{043B5BA8-0BD5-4265-9394-7AC7B50C4D6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047400" y="4168800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Adresse</a:t>
            </a:r>
          </a:p>
        </p:txBody>
      </p:sp>
    </p:spTree>
    <p:extLst>
      <p:ext uri="{BB962C8B-B14F-4D97-AF65-F5344CB8AC3E}">
        <p14:creationId xmlns:p14="http://schemas.microsoft.com/office/powerpoint/2010/main" val="2192713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3 Institute Bild im Kre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70" y="344528"/>
            <a:ext cx="2056867" cy="431998"/>
          </a:xfrm>
          <a:prstGeom prst="rect">
            <a:avLst/>
          </a:prstGeom>
        </p:spPr>
      </p:pic>
      <p:sp>
        <p:nvSpPr>
          <p:cNvPr id="16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36493" y="648000"/>
            <a:ext cx="2968261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4" name="Rechteck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381125"/>
            <a:ext cx="7620000" cy="4335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8" hasCustomPrompt="1"/>
          </p:nvPr>
        </p:nvSpPr>
        <p:spPr>
          <a:xfrm>
            <a:off x="390525" y="1508124"/>
            <a:ext cx="3557588" cy="3024000"/>
          </a:xfrm>
        </p:spPr>
        <p:txBody>
          <a:bodyPr/>
          <a:lstStyle>
            <a:lvl1pPr marL="0" indent="0">
              <a:lnSpc>
                <a:spcPct val="90000"/>
              </a:lnSpc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46832" indent="0">
              <a:lnSpc>
                <a:spcPct val="90000"/>
              </a:lnSpc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00278" indent="0">
              <a:lnSpc>
                <a:spcPct val="90000"/>
              </a:lnSpc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447110" indent="0">
              <a:lnSpc>
                <a:spcPct val="90000"/>
              </a:lnSpc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600556" indent="0">
              <a:lnSpc>
                <a:spcPct val="90000"/>
              </a:lnSpc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Barrierefreier Titel – Text durch Klicken hinzufügen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90525" y="4629845"/>
            <a:ext cx="3558208" cy="450078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285728" indent="0" algn="ctr">
              <a:buNone/>
              <a:defRPr sz="1250"/>
            </a:lvl2pPr>
            <a:lvl3pPr marL="571454" indent="0" algn="ctr">
              <a:buNone/>
              <a:defRPr sz="1125"/>
            </a:lvl3pPr>
            <a:lvl4pPr marL="857182" indent="0" algn="ctr">
              <a:buNone/>
              <a:defRPr sz="1000"/>
            </a:lvl4pPr>
            <a:lvl5pPr marL="1142908" indent="0" algn="ctr">
              <a:buNone/>
              <a:defRPr sz="1000"/>
            </a:lvl5pPr>
            <a:lvl6pPr marL="1428636" indent="0" algn="ctr">
              <a:buNone/>
              <a:defRPr sz="1000"/>
            </a:lvl6pPr>
            <a:lvl7pPr marL="1714362" indent="0" algn="ctr">
              <a:buNone/>
              <a:defRPr sz="1000"/>
            </a:lvl7pPr>
            <a:lvl8pPr marL="2000090" indent="0" algn="ctr">
              <a:buNone/>
              <a:defRPr sz="1000"/>
            </a:lvl8pPr>
            <a:lvl9pPr marL="2285818" indent="0" algn="ctr">
              <a:buNone/>
              <a:defRPr sz="1000"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8" name="Bildplatzhalt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48733" y="1004399"/>
            <a:ext cx="3439625" cy="34386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0" name="Bildplatzhalt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5942375" y="3719523"/>
            <a:ext cx="1329711" cy="13297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 sz="900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</p:spTree>
    <p:extLst>
      <p:ext uri="{BB962C8B-B14F-4D97-AF65-F5344CB8AC3E}">
        <p14:creationId xmlns:p14="http://schemas.microsoft.com/office/powerpoint/2010/main" val="1454901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4 Institute Bild im Kre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70" y="344528"/>
            <a:ext cx="2056867" cy="431998"/>
          </a:xfrm>
          <a:prstGeom prst="rect">
            <a:avLst/>
          </a:prstGeom>
        </p:spPr>
      </p:pic>
      <p:sp>
        <p:nvSpPr>
          <p:cNvPr id="16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36493" y="648000"/>
            <a:ext cx="2968261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4" name="Rechteck 3"/>
          <p:cNvSpPr/>
          <p:nvPr userDrawn="1"/>
        </p:nvSpPr>
        <p:spPr>
          <a:xfrm>
            <a:off x="0" y="1381125"/>
            <a:ext cx="7620000" cy="37084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/>
          </a:p>
        </p:txBody>
      </p:sp>
      <p:sp>
        <p:nvSpPr>
          <p:cNvPr id="10" name="Textplatzhalter 2"/>
          <p:cNvSpPr>
            <a:spLocks noGrp="1"/>
          </p:cNvSpPr>
          <p:nvPr>
            <p:ph type="body" sz="quarter" idx="18" hasCustomPrompt="1"/>
          </p:nvPr>
        </p:nvSpPr>
        <p:spPr>
          <a:xfrm>
            <a:off x="390525" y="1508124"/>
            <a:ext cx="3557588" cy="2934923"/>
          </a:xfrm>
        </p:spPr>
        <p:txBody>
          <a:bodyPr/>
          <a:lstStyle>
            <a:lvl1pPr marL="0" indent="0">
              <a:lnSpc>
                <a:spcPct val="90000"/>
              </a:lnSpc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46832" indent="0">
              <a:lnSpc>
                <a:spcPct val="90000"/>
              </a:lnSpc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00278" indent="0">
              <a:lnSpc>
                <a:spcPct val="90000"/>
              </a:lnSpc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447110" indent="0">
              <a:lnSpc>
                <a:spcPct val="90000"/>
              </a:lnSpc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600556" indent="0">
              <a:lnSpc>
                <a:spcPct val="90000"/>
              </a:lnSpc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Barrierefreier Titel – Text durch Klicken hinzufügen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90525" y="4463163"/>
            <a:ext cx="3558208" cy="511794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285728" indent="0" algn="ctr">
              <a:buNone/>
              <a:defRPr sz="1250"/>
            </a:lvl2pPr>
            <a:lvl3pPr marL="571454" indent="0" algn="ctr">
              <a:buNone/>
              <a:defRPr sz="1125"/>
            </a:lvl3pPr>
            <a:lvl4pPr marL="857182" indent="0" algn="ctr">
              <a:buNone/>
              <a:defRPr sz="1000"/>
            </a:lvl4pPr>
            <a:lvl5pPr marL="1142908" indent="0" algn="ctr">
              <a:buNone/>
              <a:defRPr sz="1000"/>
            </a:lvl5pPr>
            <a:lvl6pPr marL="1428636" indent="0" algn="ctr">
              <a:buNone/>
              <a:defRPr sz="1000"/>
            </a:lvl6pPr>
            <a:lvl7pPr marL="1714362" indent="0" algn="ctr">
              <a:buNone/>
              <a:defRPr sz="1000"/>
            </a:lvl7pPr>
            <a:lvl8pPr marL="2000090" indent="0" algn="ctr">
              <a:buNone/>
              <a:defRPr sz="1000"/>
            </a:lvl8pPr>
            <a:lvl9pPr marL="2285818" indent="0" algn="ctr">
              <a:buNone/>
              <a:defRPr sz="1000"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8" name="Bildplatzhalt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48733" y="1004399"/>
            <a:ext cx="3439625" cy="34386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9" name="Bildplatzhalter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44409" y="5256213"/>
            <a:ext cx="1185333" cy="304800"/>
          </a:xfrm>
        </p:spPr>
        <p:txBody>
          <a:bodyPr/>
          <a:lstStyle>
            <a:lvl1pPr marL="0" indent="0">
              <a:buFontTx/>
              <a:buNone/>
              <a:defRPr sz="917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</p:spTree>
    <p:extLst>
      <p:ext uri="{BB962C8B-B14F-4D97-AF65-F5344CB8AC3E}">
        <p14:creationId xmlns:p14="http://schemas.microsoft.com/office/powerpoint/2010/main" val="1268127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0000" y="603599"/>
            <a:ext cx="6840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263" y="1020763"/>
            <a:ext cx="6839479" cy="4068762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Universität Stuttgart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1450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2zeilig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390263" y="273054"/>
            <a:ext cx="6839479" cy="606769"/>
          </a:xfrm>
        </p:spPr>
        <p:txBody>
          <a:bodyPr anchor="t"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263" y="1020763"/>
            <a:ext cx="6839479" cy="4068762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e Placeholder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de-DE" dirty="0"/>
          </a:p>
        </p:txBody>
      </p:sp>
      <p:sp>
        <p:nvSpPr>
          <p:cNvPr id="5" name="Foot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Universität Stuttgart</a:t>
            </a:r>
          </a:p>
        </p:txBody>
      </p:sp>
      <p:sp>
        <p:nvSpPr>
          <p:cNvPr id="6" name="Slide Number Placeholder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83395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Kap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k object 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66627" y="0"/>
            <a:ext cx="5453591" cy="3271837"/>
          </a:xfrm>
          <a:custGeom>
            <a:avLst/>
            <a:gdLst/>
            <a:ahLst/>
            <a:cxnLst/>
            <a:rect l="l" t="t" r="r" b="b"/>
            <a:pathLst>
              <a:path w="6544309" h="3926204">
                <a:moveTo>
                  <a:pt x="68016" y="0"/>
                </a:moveTo>
                <a:lnTo>
                  <a:pt x="42823" y="123182"/>
                </a:lnTo>
                <a:lnTo>
                  <a:pt x="10846" y="385553"/>
                </a:lnTo>
                <a:lnTo>
                  <a:pt x="0" y="653897"/>
                </a:lnTo>
                <a:lnTo>
                  <a:pt x="10846" y="922242"/>
                </a:lnTo>
                <a:lnTo>
                  <a:pt x="42823" y="1184612"/>
                </a:lnTo>
                <a:lnTo>
                  <a:pt x="95089" y="1440166"/>
                </a:lnTo>
                <a:lnTo>
                  <a:pt x="166802" y="1688062"/>
                </a:lnTo>
                <a:lnTo>
                  <a:pt x="257120" y="1927457"/>
                </a:lnTo>
                <a:lnTo>
                  <a:pt x="365200" y="2157510"/>
                </a:lnTo>
                <a:lnTo>
                  <a:pt x="490201" y="2377378"/>
                </a:lnTo>
                <a:lnTo>
                  <a:pt x="631281" y="2586220"/>
                </a:lnTo>
                <a:lnTo>
                  <a:pt x="787597" y="2783193"/>
                </a:lnTo>
                <a:lnTo>
                  <a:pt x="958308" y="2967456"/>
                </a:lnTo>
                <a:lnTo>
                  <a:pt x="1142571" y="3138167"/>
                </a:lnTo>
                <a:lnTo>
                  <a:pt x="1339545" y="3294482"/>
                </a:lnTo>
                <a:lnTo>
                  <a:pt x="1548387" y="3435561"/>
                </a:lnTo>
                <a:lnTo>
                  <a:pt x="1768256" y="3560562"/>
                </a:lnTo>
                <a:lnTo>
                  <a:pt x="1998308" y="3668642"/>
                </a:lnTo>
                <a:lnTo>
                  <a:pt x="2237703" y="3758959"/>
                </a:lnTo>
                <a:lnTo>
                  <a:pt x="2485598" y="3830671"/>
                </a:lnTo>
                <a:lnTo>
                  <a:pt x="2741151" y="3882937"/>
                </a:lnTo>
                <a:lnTo>
                  <a:pt x="3003520" y="3914914"/>
                </a:lnTo>
                <a:lnTo>
                  <a:pt x="3271862" y="3925760"/>
                </a:lnTo>
                <a:lnTo>
                  <a:pt x="3540207" y="3914914"/>
                </a:lnTo>
                <a:lnTo>
                  <a:pt x="3802577" y="3882937"/>
                </a:lnTo>
                <a:lnTo>
                  <a:pt x="4058131" y="3830671"/>
                </a:lnTo>
                <a:lnTo>
                  <a:pt x="4306027" y="3758959"/>
                </a:lnTo>
                <a:lnTo>
                  <a:pt x="4545422" y="3668642"/>
                </a:lnTo>
                <a:lnTo>
                  <a:pt x="4775475" y="3560562"/>
                </a:lnTo>
                <a:lnTo>
                  <a:pt x="4995343" y="3435561"/>
                </a:lnTo>
                <a:lnTo>
                  <a:pt x="5204185" y="3294482"/>
                </a:lnTo>
                <a:lnTo>
                  <a:pt x="5401159" y="3138167"/>
                </a:lnTo>
                <a:lnTo>
                  <a:pt x="5585421" y="2967456"/>
                </a:lnTo>
                <a:lnTo>
                  <a:pt x="5756132" y="2783193"/>
                </a:lnTo>
                <a:lnTo>
                  <a:pt x="5912448" y="2586220"/>
                </a:lnTo>
                <a:lnTo>
                  <a:pt x="6053527" y="2377378"/>
                </a:lnTo>
                <a:lnTo>
                  <a:pt x="6178527" y="2157510"/>
                </a:lnTo>
                <a:lnTo>
                  <a:pt x="6286607" y="1927457"/>
                </a:lnTo>
                <a:lnTo>
                  <a:pt x="6376924" y="1688062"/>
                </a:lnTo>
                <a:lnTo>
                  <a:pt x="6448637" y="1440166"/>
                </a:lnTo>
                <a:lnTo>
                  <a:pt x="6500902" y="1184612"/>
                </a:lnTo>
                <a:lnTo>
                  <a:pt x="6532879" y="922242"/>
                </a:lnTo>
                <a:lnTo>
                  <a:pt x="6543725" y="653897"/>
                </a:lnTo>
                <a:lnTo>
                  <a:pt x="6532879" y="385553"/>
                </a:lnTo>
                <a:lnTo>
                  <a:pt x="6500902" y="123182"/>
                </a:lnTo>
                <a:lnTo>
                  <a:pt x="6475709" y="0"/>
                </a:lnTo>
                <a:lnTo>
                  <a:pt x="68016" y="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019000" y="629827"/>
            <a:ext cx="3431758" cy="221599"/>
          </a:xfrm>
        </p:spPr>
        <p:txBody>
          <a:bodyPr>
            <a:noAutofit/>
          </a:bodyPr>
          <a:lstStyle>
            <a:lvl1pPr marL="0" indent="0">
              <a:buNone/>
              <a:defRPr sz="1200" baseline="0">
                <a:solidFill>
                  <a:schemeClr val="tx1"/>
                </a:solidFill>
              </a:defRPr>
            </a:lvl1pPr>
            <a:lvl2pPr marL="285728" indent="0">
              <a:buNone/>
              <a:defRPr sz="1250">
                <a:solidFill>
                  <a:schemeClr val="tx1">
                    <a:tint val="75000"/>
                  </a:schemeClr>
                </a:solidFill>
              </a:defRPr>
            </a:lvl2pPr>
            <a:lvl3pPr marL="571454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3pPr>
            <a:lvl4pPr marL="857182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4pPr>
            <a:lvl5pPr marL="1142908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5pPr>
            <a:lvl6pPr marL="1428636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6pPr>
            <a:lvl7pPr marL="1714362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7pPr>
            <a:lvl8pPr marL="200009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8pPr>
            <a:lvl9pPr marL="2285818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Kapitel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9000" y="900000"/>
            <a:ext cx="3431758" cy="1360800"/>
          </a:xfrm>
        </p:spPr>
        <p:txBody>
          <a:bodyPr anchor="t" anchorCtr="0"/>
          <a:lstStyle>
            <a:lvl1pPr>
              <a:defRPr sz="3000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6847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Unterkapitel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019001" y="1944003"/>
            <a:ext cx="2522274" cy="221599"/>
          </a:xfrm>
        </p:spPr>
        <p:txBody>
          <a:bodyPr>
            <a:noAutofit/>
          </a:bodyPr>
          <a:lstStyle>
            <a:lvl1pPr marL="0" indent="0">
              <a:buNone/>
              <a:defRPr sz="1200" baseline="0">
                <a:solidFill>
                  <a:schemeClr val="bg1"/>
                </a:solidFill>
              </a:defRPr>
            </a:lvl1pPr>
            <a:lvl2pPr marL="285728" indent="0">
              <a:buNone/>
              <a:defRPr sz="1250">
                <a:solidFill>
                  <a:schemeClr val="tx1">
                    <a:tint val="75000"/>
                  </a:schemeClr>
                </a:solidFill>
              </a:defRPr>
            </a:lvl2pPr>
            <a:lvl3pPr marL="571454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3pPr>
            <a:lvl4pPr marL="857182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4pPr>
            <a:lvl5pPr marL="1142908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5pPr>
            <a:lvl6pPr marL="1428636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6pPr>
            <a:lvl7pPr marL="1714362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7pPr>
            <a:lvl8pPr marL="200009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8pPr>
            <a:lvl9pPr marL="2285818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Unterkapitel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9001" y="2250000"/>
            <a:ext cx="4605484" cy="900000"/>
          </a:xfrm>
        </p:spPr>
        <p:txBody>
          <a:bodyPr anchor="t" anchorCtr="0"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575796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26771" y="-113356"/>
            <a:ext cx="6773875" cy="4513327"/>
          </a:xfrm>
          <a:custGeom>
            <a:avLst/>
            <a:gdLst/>
            <a:ahLst/>
            <a:cxnLst/>
            <a:rect l="l" t="t" r="r" b="b"/>
            <a:pathLst>
              <a:path w="7198359" h="4796155">
                <a:moveTo>
                  <a:pt x="6992384" y="0"/>
                </a:moveTo>
                <a:lnTo>
                  <a:pt x="205721" y="0"/>
                </a:lnTo>
                <a:lnTo>
                  <a:pt x="183482" y="58947"/>
                </a:lnTo>
                <a:lnTo>
                  <a:pt x="104598" y="331632"/>
                </a:lnTo>
                <a:lnTo>
                  <a:pt x="47105" y="612741"/>
                </a:lnTo>
                <a:lnTo>
                  <a:pt x="11930" y="901348"/>
                </a:lnTo>
                <a:lnTo>
                  <a:pt x="0" y="1196526"/>
                </a:lnTo>
                <a:lnTo>
                  <a:pt x="11930" y="1491704"/>
                </a:lnTo>
                <a:lnTo>
                  <a:pt x="47105" y="1780311"/>
                </a:lnTo>
                <a:lnTo>
                  <a:pt x="104598" y="2061420"/>
                </a:lnTo>
                <a:lnTo>
                  <a:pt x="183482" y="2334105"/>
                </a:lnTo>
                <a:lnTo>
                  <a:pt x="282831" y="2597440"/>
                </a:lnTo>
                <a:lnTo>
                  <a:pt x="401719" y="2850498"/>
                </a:lnTo>
                <a:lnTo>
                  <a:pt x="539220" y="3092354"/>
                </a:lnTo>
                <a:lnTo>
                  <a:pt x="694408" y="3322080"/>
                </a:lnTo>
                <a:lnTo>
                  <a:pt x="866356" y="3538751"/>
                </a:lnTo>
                <a:lnTo>
                  <a:pt x="1054138" y="3741441"/>
                </a:lnTo>
                <a:lnTo>
                  <a:pt x="1256827" y="3929223"/>
                </a:lnTo>
                <a:lnTo>
                  <a:pt x="1473498" y="4101171"/>
                </a:lnTo>
                <a:lnTo>
                  <a:pt x="1703225" y="4256358"/>
                </a:lnTo>
                <a:lnTo>
                  <a:pt x="1945080" y="4393859"/>
                </a:lnTo>
                <a:lnTo>
                  <a:pt x="2198139" y="4512748"/>
                </a:lnTo>
                <a:lnTo>
                  <a:pt x="2461473" y="4612097"/>
                </a:lnTo>
                <a:lnTo>
                  <a:pt x="2734158" y="4690981"/>
                </a:lnTo>
                <a:lnTo>
                  <a:pt x="3015267" y="4748474"/>
                </a:lnTo>
                <a:lnTo>
                  <a:pt x="3303874" y="4783648"/>
                </a:lnTo>
                <a:lnTo>
                  <a:pt x="3599053" y="4795579"/>
                </a:lnTo>
                <a:lnTo>
                  <a:pt x="3894231" y="4783648"/>
                </a:lnTo>
                <a:lnTo>
                  <a:pt x="4182838" y="4748474"/>
                </a:lnTo>
                <a:lnTo>
                  <a:pt x="4463947" y="4690981"/>
                </a:lnTo>
                <a:lnTo>
                  <a:pt x="4736632" y="4612097"/>
                </a:lnTo>
                <a:lnTo>
                  <a:pt x="4999966" y="4512748"/>
                </a:lnTo>
                <a:lnTo>
                  <a:pt x="5253025" y="4393859"/>
                </a:lnTo>
                <a:lnTo>
                  <a:pt x="5494880" y="4256358"/>
                </a:lnTo>
                <a:lnTo>
                  <a:pt x="5724607" y="4101171"/>
                </a:lnTo>
                <a:lnTo>
                  <a:pt x="5941278" y="3929223"/>
                </a:lnTo>
                <a:lnTo>
                  <a:pt x="6143967" y="3741441"/>
                </a:lnTo>
                <a:lnTo>
                  <a:pt x="6331749" y="3538751"/>
                </a:lnTo>
                <a:lnTo>
                  <a:pt x="6503697" y="3322080"/>
                </a:lnTo>
                <a:lnTo>
                  <a:pt x="6658885" y="3092354"/>
                </a:lnTo>
                <a:lnTo>
                  <a:pt x="6796386" y="2850498"/>
                </a:lnTo>
                <a:lnTo>
                  <a:pt x="6915274" y="2597440"/>
                </a:lnTo>
                <a:lnTo>
                  <a:pt x="7014623" y="2334105"/>
                </a:lnTo>
                <a:lnTo>
                  <a:pt x="7093507" y="2061420"/>
                </a:lnTo>
                <a:lnTo>
                  <a:pt x="7151000" y="1780311"/>
                </a:lnTo>
                <a:lnTo>
                  <a:pt x="7186175" y="1491704"/>
                </a:lnTo>
                <a:lnTo>
                  <a:pt x="7198106" y="1196526"/>
                </a:lnTo>
                <a:lnTo>
                  <a:pt x="7186175" y="901348"/>
                </a:lnTo>
                <a:lnTo>
                  <a:pt x="7151000" y="612741"/>
                </a:lnTo>
                <a:lnTo>
                  <a:pt x="7093507" y="331632"/>
                </a:lnTo>
                <a:lnTo>
                  <a:pt x="7014623" y="58947"/>
                </a:lnTo>
                <a:lnTo>
                  <a:pt x="6992384" y="0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pPr>
              <a:lnSpc>
                <a:spcPct val="120000"/>
              </a:lnSpc>
            </a:pPr>
            <a:endParaRPr lang="de-DE" dirty="0"/>
          </a:p>
        </p:txBody>
      </p:sp>
      <p:sp>
        <p:nvSpPr>
          <p:cNvPr id="13" name="object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769557" y="3036753"/>
            <a:ext cx="1808551" cy="1808551"/>
          </a:xfrm>
          <a:custGeom>
            <a:avLst/>
            <a:gdLst/>
            <a:ahLst/>
            <a:cxnLst/>
            <a:rect l="l" t="t" r="r" b="b"/>
            <a:pathLst>
              <a:path w="2049145" h="2049145">
                <a:moveTo>
                  <a:pt x="1024432" y="0"/>
                </a:moveTo>
                <a:lnTo>
                  <a:pt x="940414" y="3395"/>
                </a:lnTo>
                <a:lnTo>
                  <a:pt x="858266" y="13407"/>
                </a:lnTo>
                <a:lnTo>
                  <a:pt x="778251" y="29772"/>
                </a:lnTo>
                <a:lnTo>
                  <a:pt x="700635" y="52225"/>
                </a:lnTo>
                <a:lnTo>
                  <a:pt x="625679" y="80504"/>
                </a:lnTo>
                <a:lnTo>
                  <a:pt x="553649" y="114344"/>
                </a:lnTo>
                <a:lnTo>
                  <a:pt x="484808" y="153482"/>
                </a:lnTo>
                <a:lnTo>
                  <a:pt x="419418" y="197654"/>
                </a:lnTo>
                <a:lnTo>
                  <a:pt x="357745" y="246597"/>
                </a:lnTo>
                <a:lnTo>
                  <a:pt x="300051" y="300047"/>
                </a:lnTo>
                <a:lnTo>
                  <a:pt x="246601" y="357740"/>
                </a:lnTo>
                <a:lnTo>
                  <a:pt x="197657" y="419413"/>
                </a:lnTo>
                <a:lnTo>
                  <a:pt x="153485" y="484802"/>
                </a:lnTo>
                <a:lnTo>
                  <a:pt x="114346" y="553644"/>
                </a:lnTo>
                <a:lnTo>
                  <a:pt x="80505" y="625674"/>
                </a:lnTo>
                <a:lnTo>
                  <a:pt x="52226" y="700630"/>
                </a:lnTo>
                <a:lnTo>
                  <a:pt x="29773" y="778247"/>
                </a:lnTo>
                <a:lnTo>
                  <a:pt x="13408" y="858262"/>
                </a:lnTo>
                <a:lnTo>
                  <a:pt x="3396" y="940412"/>
                </a:lnTo>
                <a:lnTo>
                  <a:pt x="0" y="1024432"/>
                </a:lnTo>
                <a:lnTo>
                  <a:pt x="3396" y="1108453"/>
                </a:lnTo>
                <a:lnTo>
                  <a:pt x="13408" y="1190602"/>
                </a:lnTo>
                <a:lnTo>
                  <a:pt x="29773" y="1270617"/>
                </a:lnTo>
                <a:lnTo>
                  <a:pt x="52226" y="1348235"/>
                </a:lnTo>
                <a:lnTo>
                  <a:pt x="80505" y="1423190"/>
                </a:lnTo>
                <a:lnTo>
                  <a:pt x="114346" y="1495221"/>
                </a:lnTo>
                <a:lnTo>
                  <a:pt x="153485" y="1564063"/>
                </a:lnTo>
                <a:lnTo>
                  <a:pt x="197657" y="1629452"/>
                </a:lnTo>
                <a:lnTo>
                  <a:pt x="246601" y="1691125"/>
                </a:lnTo>
                <a:lnTo>
                  <a:pt x="300051" y="1748818"/>
                </a:lnTo>
                <a:lnTo>
                  <a:pt x="357745" y="1802268"/>
                </a:lnTo>
                <a:lnTo>
                  <a:pt x="419418" y="1851211"/>
                </a:lnTo>
                <a:lnTo>
                  <a:pt x="484808" y="1895383"/>
                </a:lnTo>
                <a:lnTo>
                  <a:pt x="553649" y="1934521"/>
                </a:lnTo>
                <a:lnTo>
                  <a:pt x="625679" y="1968361"/>
                </a:lnTo>
                <a:lnTo>
                  <a:pt x="700635" y="1996639"/>
                </a:lnTo>
                <a:lnTo>
                  <a:pt x="778251" y="2019093"/>
                </a:lnTo>
                <a:lnTo>
                  <a:pt x="858266" y="2035457"/>
                </a:lnTo>
                <a:lnTo>
                  <a:pt x="940414" y="2045469"/>
                </a:lnTo>
                <a:lnTo>
                  <a:pt x="1024432" y="2048865"/>
                </a:lnTo>
                <a:lnTo>
                  <a:pt x="1108453" y="2045469"/>
                </a:lnTo>
                <a:lnTo>
                  <a:pt x="1190602" y="2035457"/>
                </a:lnTo>
                <a:lnTo>
                  <a:pt x="1270617" y="2019093"/>
                </a:lnTo>
                <a:lnTo>
                  <a:pt x="1348235" y="1996639"/>
                </a:lnTo>
                <a:lnTo>
                  <a:pt x="1423190" y="1968361"/>
                </a:lnTo>
                <a:lnTo>
                  <a:pt x="1495221" y="1934521"/>
                </a:lnTo>
                <a:lnTo>
                  <a:pt x="1564063" y="1895383"/>
                </a:lnTo>
                <a:lnTo>
                  <a:pt x="1629452" y="1851211"/>
                </a:lnTo>
                <a:lnTo>
                  <a:pt x="1691125" y="1802268"/>
                </a:lnTo>
                <a:lnTo>
                  <a:pt x="1748818" y="1748818"/>
                </a:lnTo>
                <a:lnTo>
                  <a:pt x="1802268" y="1691125"/>
                </a:lnTo>
                <a:lnTo>
                  <a:pt x="1851211" y="1629452"/>
                </a:lnTo>
                <a:lnTo>
                  <a:pt x="1895383" y="1564063"/>
                </a:lnTo>
                <a:lnTo>
                  <a:pt x="1934521" y="1495221"/>
                </a:lnTo>
                <a:lnTo>
                  <a:pt x="1968361" y="1423190"/>
                </a:lnTo>
                <a:lnTo>
                  <a:pt x="1996639" y="1348235"/>
                </a:lnTo>
                <a:lnTo>
                  <a:pt x="2019093" y="1270617"/>
                </a:lnTo>
                <a:lnTo>
                  <a:pt x="2035457" y="1190602"/>
                </a:lnTo>
                <a:lnTo>
                  <a:pt x="2045469" y="1108453"/>
                </a:lnTo>
                <a:lnTo>
                  <a:pt x="2048865" y="1024432"/>
                </a:lnTo>
                <a:lnTo>
                  <a:pt x="2045469" y="940412"/>
                </a:lnTo>
                <a:lnTo>
                  <a:pt x="2035457" y="858262"/>
                </a:lnTo>
                <a:lnTo>
                  <a:pt x="2019093" y="778247"/>
                </a:lnTo>
                <a:lnTo>
                  <a:pt x="1996639" y="700630"/>
                </a:lnTo>
                <a:lnTo>
                  <a:pt x="1968361" y="625674"/>
                </a:lnTo>
                <a:lnTo>
                  <a:pt x="1934521" y="553644"/>
                </a:lnTo>
                <a:lnTo>
                  <a:pt x="1895383" y="484802"/>
                </a:lnTo>
                <a:lnTo>
                  <a:pt x="1851211" y="419413"/>
                </a:lnTo>
                <a:lnTo>
                  <a:pt x="1802268" y="357740"/>
                </a:lnTo>
                <a:lnTo>
                  <a:pt x="1748818" y="300047"/>
                </a:lnTo>
                <a:lnTo>
                  <a:pt x="1691125" y="246597"/>
                </a:lnTo>
                <a:lnTo>
                  <a:pt x="1629452" y="197654"/>
                </a:lnTo>
                <a:lnTo>
                  <a:pt x="1564063" y="153482"/>
                </a:lnTo>
                <a:lnTo>
                  <a:pt x="1495221" y="114344"/>
                </a:lnTo>
                <a:lnTo>
                  <a:pt x="1423190" y="80504"/>
                </a:lnTo>
                <a:lnTo>
                  <a:pt x="1348235" y="52225"/>
                </a:lnTo>
                <a:lnTo>
                  <a:pt x="1270617" y="29772"/>
                </a:lnTo>
                <a:lnTo>
                  <a:pt x="1190602" y="13407"/>
                </a:lnTo>
                <a:lnTo>
                  <a:pt x="1108453" y="3395"/>
                </a:lnTo>
                <a:lnTo>
                  <a:pt x="10244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lang="de-DE" dirty="0"/>
          </a:p>
        </p:txBody>
      </p:sp>
      <p:sp>
        <p:nvSpPr>
          <p:cNvPr id="14" name="object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5026132" y="1418639"/>
            <a:ext cx="1295400" cy="30649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95"/>
              </a:lnSpc>
            </a:pPr>
            <a:r>
              <a:rPr lang="de-DE" sz="20000" b="1" dirty="0">
                <a:solidFill>
                  <a:srgbClr val="BFBFBF"/>
                </a:solidFill>
                <a:latin typeface="Arial"/>
                <a:cs typeface="Arial"/>
              </a:rPr>
              <a:t>„</a:t>
            </a:r>
            <a:endParaRPr lang="de-DE" sz="20000" dirty="0">
              <a:latin typeface="Arial"/>
              <a:cs typeface="Arial"/>
            </a:endParaRP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413002" y="936000"/>
            <a:ext cx="4408958" cy="1852276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000" b="1" baseline="0">
                <a:solidFill>
                  <a:schemeClr val="bg1"/>
                </a:solidFill>
              </a:defRPr>
            </a:lvl1pPr>
            <a:lvl2pPr>
              <a:defRPr sz="2833" b="1">
                <a:solidFill>
                  <a:schemeClr val="bg1"/>
                </a:solidFill>
              </a:defRPr>
            </a:lvl2pPr>
            <a:lvl3pPr>
              <a:defRPr sz="2833" b="1">
                <a:solidFill>
                  <a:schemeClr val="bg1"/>
                </a:solidFill>
              </a:defRPr>
            </a:lvl3pPr>
            <a:lvl4pPr>
              <a:defRPr sz="2833" b="1">
                <a:solidFill>
                  <a:schemeClr val="bg1"/>
                </a:solidFill>
              </a:defRPr>
            </a:lvl4pPr>
            <a:lvl5pPr>
              <a:defRPr sz="2833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Zitat durch Klicken hinzufügen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413000" y="3024000"/>
            <a:ext cx="3356555" cy="463994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8E21F5F-FD53-4EC0-BCC0-7897151BB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402D1F1-15E9-491A-9960-5A695BEEE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011E5FD-9CAF-4253-B617-CA6F0DE14F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499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0263" y="273055"/>
            <a:ext cx="6839479" cy="27829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0263" y="1020763"/>
            <a:ext cx="6839479" cy="40687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05702" y="5418004"/>
            <a:ext cx="600298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>
              <a:defRPr lang="en-US" sz="800" smtClean="0"/>
            </a:lvl1pPr>
          </a:lstStyle>
          <a:p>
            <a:r>
              <a:rPr lang="de-DE"/>
              <a:t>20.08.2020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1855" y="5418004"/>
            <a:ext cx="5040000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Universität</a:t>
            </a:r>
            <a:r>
              <a:rPr lang="en-US" dirty="0"/>
              <a:t> Stuttgart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1114" y="5418004"/>
            <a:ext cx="220886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630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1" r:id="rId2"/>
    <p:sldLayoutId id="2147483688" r:id="rId3"/>
    <p:sldLayoutId id="2147483690" r:id="rId4"/>
    <p:sldLayoutId id="2147483662" r:id="rId5"/>
    <p:sldLayoutId id="2147483689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8" r:id="rId22"/>
    <p:sldLayoutId id="2147483709" r:id="rId23"/>
  </p:sldLayoutIdLst>
  <p:hf hdr="0"/>
  <p:txStyles>
    <p:titleStyle>
      <a:lvl1pPr algn="l" defTabSz="571454" rtl="0" eaLnBrk="1" latinLnBrk="0" hangingPunct="1">
        <a:lnSpc>
          <a:spcPct val="90000"/>
        </a:lnSpc>
        <a:spcBef>
          <a:spcPct val="0"/>
        </a:spcBef>
        <a:buNone/>
        <a:defRPr sz="1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2863" indent="-142863" algn="l" defTabSz="571454" rtl="0" eaLnBrk="1" latinLnBrk="0" hangingPunct="1">
        <a:lnSpc>
          <a:spcPct val="120000"/>
        </a:lnSpc>
        <a:spcBef>
          <a:spcPts val="625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00278" indent="-153446" algn="l" defTabSz="571454" rtl="0" eaLnBrk="1" latinLnBrk="0" hangingPunct="1">
        <a:lnSpc>
          <a:spcPct val="120000"/>
        </a:lnSpc>
        <a:spcBef>
          <a:spcPts val="312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7110" indent="-146832" algn="l" defTabSz="571454" rtl="0" eaLnBrk="1" latinLnBrk="0" hangingPunct="1">
        <a:lnSpc>
          <a:spcPct val="120000"/>
        </a:lnSpc>
        <a:spcBef>
          <a:spcPts val="312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600556" indent="-153446" algn="l" defTabSz="571454" rtl="0" eaLnBrk="1" latinLnBrk="0" hangingPunct="1">
        <a:lnSpc>
          <a:spcPct val="120000"/>
        </a:lnSpc>
        <a:spcBef>
          <a:spcPts val="312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47388" indent="-146832" algn="l" defTabSz="571454" rtl="0" eaLnBrk="1" latinLnBrk="0" hangingPunct="1">
        <a:lnSpc>
          <a:spcPct val="120000"/>
        </a:lnSpc>
        <a:spcBef>
          <a:spcPts val="312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571499" indent="-142863" algn="l" defTabSz="571454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857227" indent="-142863" algn="l" defTabSz="571454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2142953" indent="-142863" algn="l" defTabSz="571454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428681" indent="-142863" algn="l" defTabSz="571454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1454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1pPr>
      <a:lvl2pPr marL="285728" algn="l" defTabSz="571454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2pPr>
      <a:lvl3pPr marL="571454" algn="l" defTabSz="571454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857182" algn="l" defTabSz="571454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42908" algn="l" defTabSz="571454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28636" algn="l" defTabSz="571454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714362" algn="l" defTabSz="571454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2000090" algn="l" defTabSz="571454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285818" algn="l" defTabSz="571454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3" userDrawn="1">
          <p15:clr>
            <a:srgbClr val="F26B43"/>
          </p15:clr>
        </p15:guide>
        <p15:guide id="2" pos="246" userDrawn="1">
          <p15:clr>
            <a:srgbClr val="F26B43"/>
          </p15:clr>
        </p15:guide>
        <p15:guide id="3" orient="horz" pos="3206" userDrawn="1">
          <p15:clr>
            <a:srgbClr val="F26B43"/>
          </p15:clr>
        </p15:guide>
        <p15:guide id="4" pos="45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472A8BE-B763-405E-A5A5-8014E8BC88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C4B5EA24-BDD7-4FDA-A725-0EE0DC109F5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0212637-C056-4D7A-A221-C331A7B584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5F5BDF9B-BD5F-4E94-911D-034B3BC403C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1BC759B-D177-4315-8506-320D6792B4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3E4EE28E-DD60-4A67-9D09-99211968727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2399634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6C5CC0B-3AE6-43CD-AC4F-CD1C02A3BD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686EE56D-516D-44D4-AB8E-51AC403E91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00672A8-B5D6-4129-AA15-860AFB8AA8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6AE223C8-49A5-478B-85A5-9459C5BB84A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9546E08-56AA-4D98-A4E6-4F1E4B5586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24374034-5905-4F35-8AEF-2606856D110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3696643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91A9AF2-66DB-46A6-B6A7-D881483F59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A33407C-ADDC-4B4A-BC81-96267A5497F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Untertitel 1">
            <a:extLst>
              <a:ext uri="{FF2B5EF4-FFF2-40B4-BE49-F238E27FC236}">
                <a16:creationId xmlns:a16="http://schemas.microsoft.com/office/drawing/2014/main" id="{5F3B0450-DE25-4ECB-808D-DC8D917F5E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4FACDB83-5879-49FB-8E59-14014D790A1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5BBC89FE-0D7A-4250-B5BB-63E0F26678B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4288134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CEB478E-2AF0-43AA-83FE-353EEF835C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AAB916C9-8AB4-4945-BC70-F1C5F18DCCC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Untertitel 1">
            <a:extLst>
              <a:ext uri="{FF2B5EF4-FFF2-40B4-BE49-F238E27FC236}">
                <a16:creationId xmlns:a16="http://schemas.microsoft.com/office/drawing/2014/main" id="{E3A40F04-DC28-4292-B2FD-2687A08C89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AD41DF3E-A838-4AF6-9114-74AF0B5F30E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4C3EC012-9C0A-4C01-909F-C015EBAFA97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654444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579A6C-3E66-4FD7-83F4-4A947905A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52CEF2E-D6DE-4B98-91BC-59E3EE33BE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853AE41-DF35-4EB3-8013-BF09B61B81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97E7271-C4BB-4984-B33A-06F0116A7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69D40C1-AE25-42F6-A31E-7D076BAD2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Universität Stuttgart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27CF416-9300-415A-9D06-6CE9A460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99028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FC2610-BF93-44BC-9E59-0721A5CEF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AAF7F08-A334-4FC8-95A2-8022E5DA87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359ED6B-912F-4F07-A764-F50127A2D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08EFC79-2A5D-43B4-9B2A-3A7707226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Universität Stuttgart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1C551EF-A2B6-4DD1-8106-545C182E8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2085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platzhalter 30">
            <a:extLst>
              <a:ext uri="{FF2B5EF4-FFF2-40B4-BE49-F238E27FC236}">
                <a16:creationId xmlns:a16="http://schemas.microsoft.com/office/drawing/2014/main" id="{D5D2598C-3B14-45AB-A424-6BC3FCC7C3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2" name="Bildplatzhalter 31">
            <a:extLst>
              <a:ext uri="{FF2B5EF4-FFF2-40B4-BE49-F238E27FC236}">
                <a16:creationId xmlns:a16="http://schemas.microsoft.com/office/drawing/2014/main" id="{0CB2049C-3B85-49D7-8FA2-B3AFAF76333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4" name="Textplatzhalter 33">
            <a:extLst>
              <a:ext uri="{FF2B5EF4-FFF2-40B4-BE49-F238E27FC236}">
                <a16:creationId xmlns:a16="http://schemas.microsoft.com/office/drawing/2014/main" id="{CE68BE35-4434-4A7B-A22C-3A1478BA964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F4856F8-22C2-4D7A-8E83-9296A13FACD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de-DE" dirty="0"/>
              <a:t>E-Mail</a:t>
            </a:r>
          </a:p>
        </p:txBody>
      </p:sp>
      <p:sp>
        <p:nvSpPr>
          <p:cNvPr id="37" name="Textplatzhalter 36">
            <a:extLst>
              <a:ext uri="{FF2B5EF4-FFF2-40B4-BE49-F238E27FC236}">
                <a16:creationId xmlns:a16="http://schemas.microsoft.com/office/drawing/2014/main" id="{5F7AFB6C-7A0E-4421-8E99-8B5E9A3870E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F49FE75-B924-44DC-81F9-EFFBA862F46B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de-DE" dirty="0"/>
              <a:t>Telefon +49 (0) 711 685-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61D1860-D207-4585-A7C5-E8958034B35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33759AFA-EAA1-43F8-87E6-34EBCC65316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de-DE" dirty="0"/>
              <a:t>www.</a:t>
            </a:r>
          </a:p>
        </p:txBody>
      </p:sp>
      <p:sp>
        <p:nvSpPr>
          <p:cNvPr id="35" name="Textplatzhalter 34">
            <a:extLst>
              <a:ext uri="{FF2B5EF4-FFF2-40B4-BE49-F238E27FC236}">
                <a16:creationId xmlns:a16="http://schemas.microsoft.com/office/drawing/2014/main" id="{BFA6C451-5932-48EB-B6CE-9C7E084E521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0E86C783-79D7-4FC2-B896-C155C95E9BB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de-DE" dirty="0"/>
              <a:t>Universität Stuttgart</a:t>
            </a:r>
          </a:p>
        </p:txBody>
      </p:sp>
      <p:sp>
        <p:nvSpPr>
          <p:cNvPr id="36" name="Textplatzhalter 35">
            <a:extLst>
              <a:ext uri="{FF2B5EF4-FFF2-40B4-BE49-F238E27FC236}">
                <a16:creationId xmlns:a16="http://schemas.microsoft.com/office/drawing/2014/main" id="{5260A87E-90A4-4892-B0A4-8137927D3A4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3" name="Textplatzhalter 32">
            <a:extLst>
              <a:ext uri="{FF2B5EF4-FFF2-40B4-BE49-F238E27FC236}">
                <a16:creationId xmlns:a16="http://schemas.microsoft.com/office/drawing/2014/main" id="{3B67DA8A-6CC3-4917-8E4E-65F32F01B33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2419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7698C42B-8859-4BE0-84B2-5A28E8EAB5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0" name="Bildplatzhalter 19">
            <a:extLst>
              <a:ext uri="{FF2B5EF4-FFF2-40B4-BE49-F238E27FC236}">
                <a16:creationId xmlns:a16="http://schemas.microsoft.com/office/drawing/2014/main" id="{63BF4850-FB84-4585-A09C-4C71A81D5F8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652DD412-D2CF-4748-AC7D-470BF2CB9F2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445B499-03C4-4473-80DC-A9A4CF4319C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de-DE" dirty="0"/>
              <a:t>E-Mail</a:t>
            </a:r>
          </a:p>
        </p:txBody>
      </p:sp>
      <p:sp>
        <p:nvSpPr>
          <p:cNvPr id="25" name="Textplatzhalter 24">
            <a:extLst>
              <a:ext uri="{FF2B5EF4-FFF2-40B4-BE49-F238E27FC236}">
                <a16:creationId xmlns:a16="http://schemas.microsoft.com/office/drawing/2014/main" id="{42405303-B50E-4A69-8759-B287EA8A730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ED69EB72-0911-4A70-A477-9257C1F61E32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de-DE" dirty="0"/>
              <a:t>Telefon +49 (0) 711 685-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5547704-4041-4985-888D-EA096083031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7D3848E1-BD11-44FB-9E62-A1F895AC777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de-DE" dirty="0"/>
              <a:t>www.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611E1825-D4D1-4099-B8AB-9819A38BA41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E3ECCA97-392B-46AE-9F8B-839CC2C97B96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de-DE" dirty="0"/>
              <a:t>Universität Stuttgart</a:t>
            </a:r>
          </a:p>
        </p:txBody>
      </p:sp>
      <p:sp>
        <p:nvSpPr>
          <p:cNvPr id="24" name="Textplatzhalter 23">
            <a:extLst>
              <a:ext uri="{FF2B5EF4-FFF2-40B4-BE49-F238E27FC236}">
                <a16:creationId xmlns:a16="http://schemas.microsoft.com/office/drawing/2014/main" id="{8F973DC4-0AD7-47D4-82C3-E6D3C1A57DB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D4C20CE3-44CC-4BC9-AF71-B43A6899688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570093"/>
      </p:ext>
    </p:extLst>
  </p:cSld>
  <p:clrMapOvr>
    <a:masterClrMapping/>
  </p:clrMapOvr>
</p:sld>
</file>

<file path=ppt/theme/theme1.xml><?xml version="1.0" encoding="utf-8"?>
<a:theme xmlns:a="http://schemas.openxmlformats.org/drawingml/2006/main" name="Uni-Stuttgart">
  <a:themeElements>
    <a:clrScheme name="UNI COLOUR">
      <a:dk1>
        <a:srgbClr val="3E444C"/>
      </a:dk1>
      <a:lt1>
        <a:sysClr val="window" lastClr="FFFFFF"/>
      </a:lt1>
      <a:dk2>
        <a:srgbClr val="000000"/>
      </a:dk2>
      <a:lt2>
        <a:srgbClr val="9F9998"/>
      </a:lt2>
      <a:accent1>
        <a:srgbClr val="00BEFF"/>
      </a:accent1>
      <a:accent2>
        <a:srgbClr val="00519E"/>
      </a:accent2>
      <a:accent3>
        <a:srgbClr val="3E444C"/>
      </a:accent3>
      <a:accent4>
        <a:srgbClr val="7DC6EA"/>
      </a:accent4>
      <a:accent5>
        <a:srgbClr val="9F9998"/>
      </a:accent5>
      <a:accent6>
        <a:srgbClr val="FFD500"/>
      </a:accent6>
      <a:hlink>
        <a:srgbClr val="00BEFF"/>
      </a:hlink>
      <a:folHlink>
        <a:srgbClr val="3E444C"/>
      </a:folHlink>
    </a:clrScheme>
    <a:fontScheme name="Universitaet_Stuttgart_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179388" indent="-179388">
          <a:lnSpc>
            <a:spcPct val="120000"/>
          </a:lnSpc>
          <a:spcBef>
            <a:spcPts val="625"/>
          </a:spcBef>
          <a:buClr>
            <a:schemeClr val="accent1"/>
          </a:buClr>
          <a:buFont typeface="Arial" panose="020B0604020202020204" pitchFamily="34" charset="0"/>
          <a:buChar char="•"/>
          <a:defRPr sz="16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Uni Master D_4zu3 Institute.potx" id="{27A1D674-EFEB-4189-89BF-1DC9622D1450}" vid="{42FD3FAD-C40E-4A4E-BF56-6A06AD62B071}"/>
    </a:ext>
  </a:extLst>
</a:theme>
</file>

<file path=ppt/theme/theme2.xml><?xml version="1.0" encoding="utf-8"?>
<a:theme xmlns:a="http://schemas.openxmlformats.org/drawingml/2006/main" name="Office Theme">
  <a:themeElements>
    <a:clrScheme name="Universität Stuttgart Version 2">
      <a:dk1>
        <a:srgbClr val="323232"/>
      </a:dk1>
      <a:lt1>
        <a:sysClr val="window" lastClr="FFFFFF"/>
      </a:lt1>
      <a:dk2>
        <a:srgbClr val="000000"/>
      </a:dk2>
      <a:lt2>
        <a:srgbClr val="9F9998"/>
      </a:lt2>
      <a:accent1>
        <a:srgbClr val="00BEFF"/>
      </a:accent1>
      <a:accent2>
        <a:srgbClr val="004191"/>
      </a:accent2>
      <a:accent3>
        <a:srgbClr val="323232"/>
      </a:accent3>
      <a:accent4>
        <a:srgbClr val="7DC6EA"/>
      </a:accent4>
      <a:accent5>
        <a:srgbClr val="9F9998"/>
      </a:accent5>
      <a:accent6>
        <a:srgbClr val="FFD500"/>
      </a:accent6>
      <a:hlink>
        <a:srgbClr val="00BEFF"/>
      </a:hlink>
      <a:folHlink>
        <a:srgbClr val="524D4D"/>
      </a:folHlink>
    </a:clrScheme>
    <a:fontScheme name="Universität Stuttgar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Universität Stuttgart Version 2">
      <a:dk1>
        <a:srgbClr val="323232"/>
      </a:dk1>
      <a:lt1>
        <a:sysClr val="window" lastClr="FFFFFF"/>
      </a:lt1>
      <a:dk2>
        <a:srgbClr val="000000"/>
      </a:dk2>
      <a:lt2>
        <a:srgbClr val="9F9998"/>
      </a:lt2>
      <a:accent1>
        <a:srgbClr val="00BEFF"/>
      </a:accent1>
      <a:accent2>
        <a:srgbClr val="004191"/>
      </a:accent2>
      <a:accent3>
        <a:srgbClr val="323232"/>
      </a:accent3>
      <a:accent4>
        <a:srgbClr val="7DC6EA"/>
      </a:accent4>
      <a:accent5>
        <a:srgbClr val="9F9998"/>
      </a:accent5>
      <a:accent6>
        <a:srgbClr val="FFD500"/>
      </a:accent6>
      <a:hlink>
        <a:srgbClr val="00BEFF"/>
      </a:hlink>
      <a:folHlink>
        <a:srgbClr val="524D4D"/>
      </a:folHlink>
    </a:clrScheme>
    <a:fontScheme name="Universität Stuttgar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34</Words>
  <Application>Microsoft Office PowerPoint</Application>
  <PresentationFormat>Benutzerdefiniert</PresentationFormat>
  <Paragraphs>14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0" baseType="lpstr">
      <vt:lpstr>Arial</vt:lpstr>
      <vt:lpstr>Uni-Stuttgart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2016-01-19T06:04:30Z</dcterms:created>
  <dcterms:modified xsi:type="dcterms:W3CDTF">2020-08-24T11:40:49Z</dcterms:modified>
</cp:coreProperties>
</file>