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0279975" cy="42808525"/>
  <p:notesSz cx="7099300" cy="10234613"/>
  <p:defaultTextStyle>
    <a:defPPr>
      <a:defRPr lang="de-DE"/>
    </a:defPPr>
    <a:lvl1pPr marL="0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199313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3986269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5979402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7972538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996567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1958806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3951945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5945081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7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1" autoAdjust="0"/>
    <p:restoredTop sz="86429" autoAdjust="0"/>
  </p:normalViewPr>
  <p:slideViewPr>
    <p:cSldViewPr>
      <p:cViewPr varScale="1">
        <p:scale>
          <a:sx n="12" d="100"/>
          <a:sy n="12" d="100"/>
        </p:scale>
        <p:origin x="1267" y="612"/>
      </p:cViewPr>
      <p:guideLst>
        <p:guide orient="horz" pos="9537"/>
        <p:guide pos="6737"/>
        <p:guide orient="horz" pos="13483"/>
        <p:guide pos="95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40050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25998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12090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05" y="2037600"/>
            <a:ext cx="9565646" cy="203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986269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4853" indent="-1494853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38843" indent="-1245711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700" kern="1200">
          <a:solidFill>
            <a:schemeClr val="tx1"/>
          </a:solidFill>
          <a:latin typeface="+mn-lt"/>
          <a:ea typeface="+mn-ea"/>
          <a:cs typeface="+mn-cs"/>
        </a:defRPr>
      </a:lvl2pPr>
      <a:lvl3pPr marL="498283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75973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10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2242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5375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4948511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6941646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199313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986269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979402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7972538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996567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58806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51945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945081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104FC7C-943C-4876-8FDB-0986581D9C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8971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7F9A8B0A-3E31-406A-983A-BF03009DE6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4887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85D6089-D653-4427-8FAD-3207217307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67345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Benutzerdefiniert 1">
      <a:dk1>
        <a:srgbClr val="7F7F7F"/>
      </a:dk1>
      <a:lt1>
        <a:srgbClr val="FFFFFF"/>
      </a:lt1>
      <a:dk2>
        <a:srgbClr val="7F7F7F"/>
      </a:dk2>
      <a:lt2>
        <a:srgbClr val="FFFFFF"/>
      </a:lt2>
      <a:accent1>
        <a:srgbClr val="1BBBE9"/>
      </a:accent1>
      <a:accent2>
        <a:srgbClr val="00519E"/>
      </a:accent2>
      <a:accent3>
        <a:srgbClr val="3E444C"/>
      </a:accent3>
      <a:accent4>
        <a:srgbClr val="BDDDF2"/>
      </a:accent4>
      <a:accent5>
        <a:srgbClr val="4BACC6"/>
      </a:accent5>
      <a:accent6>
        <a:srgbClr val="7F7F7F"/>
      </a:accent6>
      <a:hlink>
        <a:srgbClr val="FFFF0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Univers LT Pro 45 Light</vt:lpstr>
      <vt:lpstr>Univers LT Pro 55</vt:lpstr>
      <vt:lpstr>Larissa</vt:lpstr>
      <vt:lpstr>PowerPoint-Präsentation</vt:lpstr>
      <vt:lpstr>PowerPoint-Präsentation</vt:lpstr>
      <vt:lpstr>PowerPoint-Präsentation</vt:lpstr>
    </vt:vector>
  </TitlesOfParts>
  <Company>Universität Stuttgart / Zentrale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Vera-Garcia, Francisca</dc:creator>
  <cp:lastModifiedBy>Sophie Johanning</cp:lastModifiedBy>
  <cp:revision>143</cp:revision>
  <dcterms:created xsi:type="dcterms:W3CDTF">2015-12-10T06:56:35Z</dcterms:created>
  <dcterms:modified xsi:type="dcterms:W3CDTF">2021-05-31T08:17:07Z</dcterms:modified>
</cp:coreProperties>
</file>