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0279975" cy="42808525"/>
  <p:notesSz cx="7099300" cy="10234613"/>
  <p:defaultTextStyle>
    <a:defPPr>
      <a:defRPr lang="de-DE"/>
    </a:defPPr>
    <a:lvl1pPr marL="0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199313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3986269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5979402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7972538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996567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1958806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3951945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5945081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7">
          <p15:clr>
            <a:srgbClr val="A4A3A4"/>
          </p15:clr>
        </p15:guide>
        <p15:guide id="2" pos="6737">
          <p15:clr>
            <a:srgbClr val="A4A3A4"/>
          </p15:clr>
        </p15:guide>
        <p15:guide id="3" orient="horz" pos="13483">
          <p15:clr>
            <a:srgbClr val="A4A3A4"/>
          </p15:clr>
        </p15:guide>
        <p15:guide id="4" pos="95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1" autoAdjust="0"/>
    <p:restoredTop sz="86429" autoAdjust="0"/>
  </p:normalViewPr>
  <p:slideViewPr>
    <p:cSldViewPr>
      <p:cViewPr varScale="1">
        <p:scale>
          <a:sx n="12" d="100"/>
          <a:sy n="12" d="100"/>
        </p:scale>
        <p:origin x="1267" y="612"/>
      </p:cViewPr>
      <p:guideLst>
        <p:guide orient="horz" pos="9537"/>
        <p:guide pos="6737"/>
        <p:guide orient="horz" pos="13483"/>
        <p:guide pos="95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4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Fließtext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400504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4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Fließtext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259980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4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Fließtext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120906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05" y="2037600"/>
            <a:ext cx="9565646" cy="203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3986269" rtl="0" eaLnBrk="1" latinLnBrk="0" hangingPunct="1">
        <a:spcBef>
          <a:spcPct val="0"/>
        </a:spcBef>
        <a:buNone/>
        <a:defRPr sz="19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94853" indent="-1494853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1pPr>
      <a:lvl2pPr marL="3238843" indent="-1245711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11700" kern="1200">
          <a:solidFill>
            <a:schemeClr val="tx1"/>
          </a:solidFill>
          <a:latin typeface="+mn-lt"/>
          <a:ea typeface="+mn-ea"/>
          <a:cs typeface="+mn-cs"/>
        </a:defRPr>
      </a:lvl2pPr>
      <a:lvl3pPr marL="498283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3pPr>
      <a:lvl4pPr marL="6975973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10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»"/>
        <a:defRPr sz="8800" kern="1200">
          <a:solidFill>
            <a:schemeClr val="tx1"/>
          </a:solidFill>
          <a:latin typeface="+mn-lt"/>
          <a:ea typeface="+mn-ea"/>
          <a:cs typeface="+mn-cs"/>
        </a:defRPr>
      </a:lvl5pPr>
      <a:lvl6pPr marL="10962242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6pPr>
      <a:lvl7pPr marL="12955375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7pPr>
      <a:lvl8pPr marL="14948511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8pPr>
      <a:lvl9pPr marL="16941646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199313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986269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979402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7972538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996567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1958806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951945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945081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315FF3DB-6757-4B55-9135-BA058E4F3F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89710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65A63187-5BED-4EFF-A765-4C73472CDD1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48873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9CC7EFC6-21C7-41B3-B89D-D88AF0853E0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3673459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Benutzerdefiniert 1">
      <a:dk1>
        <a:srgbClr val="7F7F7F"/>
      </a:dk1>
      <a:lt1>
        <a:srgbClr val="FFFFFF"/>
      </a:lt1>
      <a:dk2>
        <a:srgbClr val="7F7F7F"/>
      </a:dk2>
      <a:lt2>
        <a:srgbClr val="FFFFFF"/>
      </a:lt2>
      <a:accent1>
        <a:srgbClr val="1BBBE9"/>
      </a:accent1>
      <a:accent2>
        <a:srgbClr val="00519E"/>
      </a:accent2>
      <a:accent3>
        <a:srgbClr val="3E444C"/>
      </a:accent3>
      <a:accent4>
        <a:srgbClr val="BDDDF2"/>
      </a:accent4>
      <a:accent5>
        <a:srgbClr val="4BACC6"/>
      </a:accent5>
      <a:accent6>
        <a:srgbClr val="7F7F7F"/>
      </a:accent6>
      <a:hlink>
        <a:srgbClr val="FFFF00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</vt:vector>
  </TitlesOfParts>
  <Company>Universität Stuttgart / Zentrale 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Vera-Garcia, Francisca</dc:creator>
  <cp:lastModifiedBy>Sophie Johanning</cp:lastModifiedBy>
  <cp:revision>133</cp:revision>
  <dcterms:created xsi:type="dcterms:W3CDTF">2015-12-10T06:56:35Z</dcterms:created>
  <dcterms:modified xsi:type="dcterms:W3CDTF">2021-05-31T08:13:23Z</dcterms:modified>
</cp:coreProperties>
</file>